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95" r:id="rId3"/>
    <p:sldId id="288" r:id="rId4"/>
    <p:sldId id="308" r:id="rId5"/>
    <p:sldId id="310" r:id="rId6"/>
    <p:sldId id="311" r:id="rId7"/>
    <p:sldId id="306" r:id="rId8"/>
    <p:sldId id="30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FB49225-9A8E-44CA-B66A-25F96F828766}">
          <p14:sldIdLst>
            <p14:sldId id="256"/>
            <p14:sldId id="295"/>
            <p14:sldId id="288"/>
            <p14:sldId id="308"/>
            <p14:sldId id="310"/>
            <p14:sldId id="311"/>
            <p14:sldId id="306"/>
            <p14:sldId id="307"/>
          </p14:sldIdLst>
        </p14:section>
        <p14:section name="제목 없는 구역" id="{AB06AB8F-D6C7-4345-B24D-4D954AAA2876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2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113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E6ACC-2BC2-4696-B17F-58B7A0A446DF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C8931-3F30-4438-BEDA-F2EA4798D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89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4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69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54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69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85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76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50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55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3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53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94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86E34-028A-43C2-8D62-DB379F692A64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39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게임 소프트웨어 공학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실습 </a:t>
            </a:r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산업기술대학교</a:t>
            </a:r>
            <a:endParaRPr lang="en-US" altLang="ko-KR" dirty="0" smtClean="0"/>
          </a:p>
          <a:p>
            <a:r>
              <a:rPr lang="ko-KR" altLang="en-US" dirty="0" smtClean="0"/>
              <a:t>게임공학부</a:t>
            </a:r>
            <a:endParaRPr lang="en-US" altLang="ko-KR" dirty="0" smtClean="0"/>
          </a:p>
          <a:p>
            <a:r>
              <a:rPr lang="ko-KR" altLang="en-US" dirty="0" err="1" smtClean="0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88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내용 체크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컨트롤 적용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외부 힘 적용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36952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마찰력 적용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4384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/>
              <a:t>마찰력 적용</a:t>
            </a:r>
            <a:endParaRPr lang="en-US" altLang="ko-KR" sz="54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575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마찰력 적용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마찰력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정지 마찰력</a:t>
                </a:r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𝐹𝑟𝑖𝑐𝑡𝑖𝑜𝑛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운동 마찰력</a:t>
                </a:r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𝐹𝑟𝑖𝑐𝑡𝑖𝑜𝑛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lvl="2"/>
                <a:endParaRPr lang="en-US" altLang="ko-KR" dirty="0"/>
              </a:p>
              <a:p>
                <a:pPr lvl="1"/>
                <a:r>
                  <a:rPr lang="ko-KR" altLang="en-US" dirty="0" smtClean="0"/>
                  <a:t>운동 마찰력만 적용</a:t>
                </a:r>
                <a:endParaRPr lang="en-US" altLang="ko-KR" dirty="0" smtClean="0"/>
              </a:p>
              <a:p>
                <a:pPr marL="457200" lvl="1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5" name="내용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33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/>
              <p:cNvSpPr/>
              <p:nvPr/>
            </p:nvSpPr>
            <p:spPr>
              <a:xfrm>
                <a:off x="5868786" y="4717558"/>
                <a:ext cx="659433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𝑀𝐴𝑆𝑆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𝐺𝑟𝑎𝑣𝑖𝑡𝑦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err="1" smtClean="0"/>
                  <a:t>수직항력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바닥이 밀어 올리는 힘</a:t>
                </a:r>
                <a:endParaRPr lang="ko-KR" altLang="en-US" dirty="0"/>
              </a:p>
            </p:txBody>
          </p:sp>
        </mc:Choice>
        <mc:Fallback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786" y="4717558"/>
                <a:ext cx="6594335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8104910" y="3474719"/>
            <a:ext cx="1330036" cy="1147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9676015" y="3750007"/>
            <a:ext cx="1677785" cy="545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진행방향</a:t>
            </a:r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flipH="1">
            <a:off x="6102927" y="3750007"/>
            <a:ext cx="1677785" cy="55184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마찰력</a:t>
            </a:r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6375863" y="4621876"/>
            <a:ext cx="51372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아래쪽 화살표 10"/>
          <p:cNvSpPr/>
          <p:nvPr/>
        </p:nvSpPr>
        <p:spPr>
          <a:xfrm flipV="1">
            <a:off x="8487295" y="2656400"/>
            <a:ext cx="565265" cy="7813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/>
              <p:cNvSpPr/>
              <p:nvPr/>
            </p:nvSpPr>
            <p:spPr>
              <a:xfrm>
                <a:off x="8528002" y="2970450"/>
                <a:ext cx="483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002" y="2970450"/>
                <a:ext cx="48385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6474543" y="3497873"/>
                <a:ext cx="11215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𝐹𝑟𝑖𝑐𝑡𝑖𝑜𝑛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543" y="3497873"/>
                <a:ext cx="11215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/>
              <p:cNvSpPr/>
              <p:nvPr/>
            </p:nvSpPr>
            <p:spPr>
              <a:xfrm>
                <a:off x="7484896" y="5086890"/>
                <a:ext cx="29191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𝑓𝑟𝑖𝑛𝑐𝑡𝑖𝑜𝑛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𝑐𝑜𝑒𝑓𝑓𝑖𝑐𝑖𝑒𝑛𝑡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896" y="5086890"/>
                <a:ext cx="2919197" cy="369332"/>
              </a:xfrm>
              <a:prstGeom prst="rect">
                <a:avLst/>
              </a:prstGeom>
              <a:blipFill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166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마찰력 적용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ko-KR" altLang="en-US" dirty="0" smtClean="0"/>
                  <a:t>마찰력은 진행 방향의 반대로 작용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주어지는 </a:t>
                </a:r>
                <a:r>
                  <a:rPr lang="ko-KR" altLang="en-US" dirty="0" smtClean="0"/>
                  <a:t>힘의 총 합을 계산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𝐹𝑜𝑟𝑐𝑒𝑆𝑢𝑚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𝐹𝑟𝑖𝑐𝑡𝑖𝑜𝑛</m:t>
                        </m:r>
                      </m:e>
                    </m:acc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r>
                  <a:rPr lang="ko-KR" altLang="en-US" dirty="0" smtClean="0"/>
                  <a:t>힘의 총 합을 기반으로 가속도 계산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𝐴𝑐𝑐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𝐹𝑜𝑟𝑐𝑒𝑆𝑢𝑚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𝑚𝑎𝑠𝑠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ko-KR" altLang="en-US" dirty="0" smtClean="0">
                    <a:solidFill>
                      <a:srgbClr val="FF0000"/>
                    </a:solidFill>
                  </a:rPr>
                  <a:t>단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, 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마찰력에 의해 방향이 바뀌면 안됨</a:t>
                </a:r>
                <a:endParaRPr lang="en-US" altLang="ko-KR" dirty="0" smtClean="0">
                  <a:solidFill>
                    <a:srgbClr val="FF0000"/>
                  </a:solidFill>
                </a:endParaRPr>
              </a:p>
              <a:p>
                <a:pPr lvl="2"/>
                <a:r>
                  <a:rPr lang="ko-KR" altLang="en-US" dirty="0" smtClean="0"/>
                  <a:t>속도의 방향이 </a:t>
                </a:r>
                <a:r>
                  <a:rPr lang="ko-KR" altLang="en-US" dirty="0" smtClean="0"/>
                  <a:t>마찰력에 의해 반대가 </a:t>
                </a:r>
                <a:r>
                  <a:rPr lang="ko-KR" altLang="en-US" dirty="0" smtClean="0"/>
                  <a:t>될 경우 속도를 </a:t>
                </a:r>
                <a:r>
                  <a:rPr lang="en-US" altLang="ko-KR" dirty="0" smtClean="0"/>
                  <a:t>0</a:t>
                </a:r>
                <a:r>
                  <a:rPr lang="ko-KR" altLang="en-US" dirty="0" smtClean="0"/>
                  <a:t>으로 </a:t>
                </a:r>
                <a:r>
                  <a:rPr lang="ko-KR" altLang="en-US" dirty="0"/>
                  <a:t>함</a:t>
                </a:r>
              </a:p>
            </p:txBody>
          </p:sp>
        </mc:Choice>
        <mc:Fallback>
          <p:sp>
            <p:nvSpPr>
              <p:cNvPr id="5" name="내용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0" t="-35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/>
          <p:cNvSpPr/>
          <p:nvPr/>
        </p:nvSpPr>
        <p:spPr>
          <a:xfrm>
            <a:off x="8021782" y="931025"/>
            <a:ext cx="1330036" cy="1147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화살표 2"/>
          <p:cNvSpPr/>
          <p:nvPr/>
        </p:nvSpPr>
        <p:spPr>
          <a:xfrm>
            <a:off x="9592887" y="1206313"/>
            <a:ext cx="1677785" cy="545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진행방향</a:t>
            </a:r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 flipH="1">
            <a:off x="6019799" y="1206313"/>
            <a:ext cx="1677785" cy="55184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마찰력</a:t>
            </a:r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6292735" y="2078182"/>
            <a:ext cx="51372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아래쪽 화살표 9"/>
          <p:cNvSpPr/>
          <p:nvPr/>
        </p:nvSpPr>
        <p:spPr>
          <a:xfrm flipV="1">
            <a:off x="8404167" y="112706"/>
            <a:ext cx="565265" cy="7813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349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661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움직임 확인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82595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1798</TotalTime>
  <Words>49</Words>
  <Application>Microsoft Office PowerPoint</Application>
  <PresentationFormat>와이드스크린</PresentationFormat>
  <Paragraphs>43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Cambria Math</vt:lpstr>
      <vt:lpstr>Office 테마</vt:lpstr>
      <vt:lpstr>게임 소프트웨어 공학 실습 6</vt:lpstr>
      <vt:lpstr>구현 내용 체크</vt:lpstr>
      <vt:lpstr>목차</vt:lpstr>
      <vt:lpstr>마찰력 적용</vt:lpstr>
      <vt:lpstr>마찰력 적용</vt:lpstr>
      <vt:lpstr>마찰력 적용</vt:lpstr>
      <vt:lpstr>테스트</vt:lpstr>
      <vt:lpstr>테스트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소프트웨어 공학 Lecture 1</dc:title>
  <dc:creator>TaekHee Lee</dc:creator>
  <cp:lastModifiedBy>이택희</cp:lastModifiedBy>
  <cp:revision>67</cp:revision>
  <dcterms:created xsi:type="dcterms:W3CDTF">2017-09-10T13:04:55Z</dcterms:created>
  <dcterms:modified xsi:type="dcterms:W3CDTF">2019-10-11T04:23:45Z</dcterms:modified>
</cp:coreProperties>
</file>