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288" r:id="rId4"/>
    <p:sldId id="308" r:id="rId5"/>
    <p:sldId id="310" r:id="rId6"/>
    <p:sldId id="311" r:id="rId7"/>
    <p:sldId id="312" r:id="rId8"/>
    <p:sldId id="313" r:id="rId9"/>
    <p:sldId id="314" r:id="rId10"/>
    <p:sldId id="315" r:id="rId11"/>
    <p:sldId id="306" r:id="rId12"/>
    <p:sldId id="30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B49225-9A8E-44CA-B66A-25F96F828766}">
          <p14:sldIdLst>
            <p14:sldId id="256"/>
            <p14:sldId id="295"/>
            <p14:sldId id="288"/>
            <p14:sldId id="308"/>
            <p14:sldId id="310"/>
            <p14:sldId id="311"/>
            <p14:sldId id="312"/>
            <p14:sldId id="313"/>
            <p14:sldId id="314"/>
            <p14:sldId id="315"/>
            <p14:sldId id="306"/>
            <p14:sldId id="307"/>
          </p14:sldIdLst>
        </p14:section>
        <p14:section name="제목 없는 구역" id="{AB06AB8F-D6C7-4345-B24D-4D954AAA287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실습 </a:t>
            </a:r>
            <a:r>
              <a:rPr lang="en-US" altLang="ko-KR" smtClean="0"/>
              <a:t>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 Collector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더 이상 유지될 필요 없는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자동 삭제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속도가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Bullet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향후 </a:t>
            </a:r>
            <a:r>
              <a:rPr lang="en-US" altLang="ko-KR" dirty="0" smtClean="0"/>
              <a:t>Life, Time </a:t>
            </a:r>
            <a:r>
              <a:rPr lang="ko-KR" altLang="en-US" dirty="0" smtClean="0"/>
              <a:t>등 추가 예정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77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6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미사일 움직임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259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내용 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마찰력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69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미사일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Garbage Collector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38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미사일 </a:t>
            </a:r>
            <a:r>
              <a:rPr lang="ko-KR" altLang="en-US" sz="5400" dirty="0"/>
              <a:t>적용</a:t>
            </a:r>
            <a:endParaRPr lang="en-US" altLang="ko-KR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7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미사일 적용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OBJ_NORMAL</a:t>
            </a:r>
          </a:p>
          <a:p>
            <a:pPr lvl="1"/>
            <a:r>
              <a:rPr lang="en-US" altLang="ko-KR" dirty="0" smtClean="0"/>
              <a:t>OBJ_BULLET</a:t>
            </a:r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6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미사일 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 class </a:t>
            </a:r>
            <a:r>
              <a:rPr lang="ko-KR" altLang="en-US" dirty="0" smtClean="0"/>
              <a:t>함수 및 변수 추가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SetType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GetType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m_type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24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미사일 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화살표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 입력 사용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SpecialKeyDownInput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시 미사일 발</a:t>
            </a:r>
            <a:r>
              <a:rPr lang="ko-KR" altLang="en-US" dirty="0" smtClean="0"/>
              <a:t>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18" y="2787636"/>
            <a:ext cx="8571160" cy="10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1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미사일 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Hero </a:t>
            </a:r>
            <a:r>
              <a:rPr lang="ko-KR" altLang="en-US" dirty="0" smtClean="0"/>
              <a:t>위치에서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/>
              <a:t>Type </a:t>
            </a:r>
            <a:r>
              <a:rPr lang="ko-KR" altLang="en-US" dirty="0"/>
              <a:t>은 </a:t>
            </a:r>
            <a:r>
              <a:rPr lang="en-US" altLang="ko-KR" dirty="0"/>
              <a:t>TYPE_BULLET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입력된 화살표 방향으로 속도 부여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Bullet </a:t>
            </a:r>
            <a:r>
              <a:rPr lang="ko-KR" altLang="en-US" dirty="0" smtClean="0"/>
              <a:t>속도 </a:t>
            </a:r>
            <a:r>
              <a:rPr lang="en-US" altLang="ko-KR" dirty="0" smtClean="0"/>
              <a:t>= Hero </a:t>
            </a:r>
            <a:r>
              <a:rPr lang="ko-KR" altLang="en-US" dirty="0" smtClean="0"/>
              <a:t>속도 </a:t>
            </a:r>
            <a:r>
              <a:rPr lang="en-US" altLang="ko-KR" dirty="0" smtClean="0"/>
              <a:t>+ Bullet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564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Garbage Collector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7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101</Words>
  <Application>Microsoft Office PowerPoint</Application>
  <PresentationFormat>와이드스크린</PresentationFormat>
  <Paragraphs>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게임 소프트웨어 공학 실습 7</vt:lpstr>
      <vt:lpstr>구현 내용 체크</vt:lpstr>
      <vt:lpstr>목차</vt:lpstr>
      <vt:lpstr>미사일 적용</vt:lpstr>
      <vt:lpstr>미사일 적용</vt:lpstr>
      <vt:lpstr>미사일 적용</vt:lpstr>
      <vt:lpstr>미사일 적용</vt:lpstr>
      <vt:lpstr>미사일 적용</vt:lpstr>
      <vt:lpstr>Garbage Collector</vt:lpstr>
      <vt:lpstr>Garbage Collector</vt:lpstr>
      <vt:lpstr>테스트</vt:lpstr>
      <vt:lpstr>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이택희</cp:lastModifiedBy>
  <cp:revision>72</cp:revision>
  <dcterms:created xsi:type="dcterms:W3CDTF">2017-09-10T13:04:55Z</dcterms:created>
  <dcterms:modified xsi:type="dcterms:W3CDTF">2019-10-22T04:55:05Z</dcterms:modified>
</cp:coreProperties>
</file>