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5" r:id="rId3"/>
    <p:sldId id="288" r:id="rId4"/>
    <p:sldId id="308" r:id="rId5"/>
    <p:sldId id="317" r:id="rId6"/>
    <p:sldId id="316" r:id="rId7"/>
    <p:sldId id="310" r:id="rId8"/>
    <p:sldId id="318" r:id="rId9"/>
    <p:sldId id="319" r:id="rId10"/>
    <p:sldId id="320" r:id="rId11"/>
    <p:sldId id="323" r:id="rId12"/>
    <p:sldId id="322" r:id="rId13"/>
    <p:sldId id="321" r:id="rId14"/>
    <p:sldId id="32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B49225-9A8E-44CA-B66A-25F96F828766}">
          <p14:sldIdLst>
            <p14:sldId id="256"/>
            <p14:sldId id="295"/>
            <p14:sldId id="288"/>
            <p14:sldId id="308"/>
            <p14:sldId id="317"/>
            <p14:sldId id="316"/>
            <p14:sldId id="310"/>
            <p14:sldId id="318"/>
            <p14:sldId id="319"/>
            <p14:sldId id="320"/>
            <p14:sldId id="323"/>
            <p14:sldId id="322"/>
            <p14:sldId id="321"/>
            <p14:sldId id="324"/>
          </p14:sldIdLst>
        </p14:section>
        <p14:section name="제목 없는 구역" id="{AB06AB8F-D6C7-4345-B24D-4D954AAA287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실습 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처리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Overlap </a:t>
            </a:r>
            <a:r>
              <a:rPr lang="ko-KR" altLang="en-US" dirty="0" smtClean="0"/>
              <a:t>동안 색이 변하도록 설정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Overlap </a:t>
            </a:r>
            <a:r>
              <a:rPr lang="ko-KR" altLang="en-US" dirty="0" smtClean="0"/>
              <a:t>이 끝나면 원래 색으로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16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처리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탄성 충돌을 가정함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간의 충돌 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운동량 보존 법칙에 의해 각자의 속도가 정해짐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21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처리 추가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218" y="156383"/>
            <a:ext cx="5953125" cy="74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68" y="909638"/>
            <a:ext cx="5895975" cy="78105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38200" y="2263572"/>
            <a:ext cx="1221971" cy="1215218"/>
            <a:chOff x="838200" y="2263572"/>
            <a:chExt cx="1221971" cy="1215218"/>
          </a:xfrm>
        </p:grpSpPr>
        <p:sp>
          <p:nvSpPr>
            <p:cNvPr id="8" name="직사각형 7"/>
            <p:cNvSpPr/>
            <p:nvPr/>
          </p:nvSpPr>
          <p:spPr>
            <a:xfrm>
              <a:off x="838200" y="2263572"/>
              <a:ext cx="1221971" cy="121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3910" y="2666133"/>
              <a:ext cx="590550" cy="40005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3095104" y="4858009"/>
            <a:ext cx="1221971" cy="1215218"/>
            <a:chOff x="2878973" y="4051675"/>
            <a:chExt cx="1221971" cy="1215218"/>
          </a:xfrm>
        </p:grpSpPr>
        <p:sp>
          <p:nvSpPr>
            <p:cNvPr id="9" name="직사각형 8"/>
            <p:cNvSpPr/>
            <p:nvPr/>
          </p:nvSpPr>
          <p:spPr>
            <a:xfrm>
              <a:off x="2878973" y="4051675"/>
              <a:ext cx="1221971" cy="121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9920" y="4478309"/>
              <a:ext cx="600075" cy="36195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035" y="3687226"/>
            <a:ext cx="704850" cy="4000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2188" y="4286033"/>
            <a:ext cx="723900" cy="419100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2440859">
            <a:off x="1620982" y="3476247"/>
            <a:ext cx="1039091" cy="412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3551545">
            <a:off x="2413437" y="4462460"/>
            <a:ext cx="1039091" cy="412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7607531" y="2871181"/>
            <a:ext cx="1221971" cy="1215218"/>
            <a:chOff x="838200" y="2263572"/>
            <a:chExt cx="1221971" cy="1215218"/>
          </a:xfrm>
        </p:grpSpPr>
        <p:sp>
          <p:nvSpPr>
            <p:cNvPr id="19" name="직사각형 18"/>
            <p:cNvSpPr/>
            <p:nvPr/>
          </p:nvSpPr>
          <p:spPr>
            <a:xfrm>
              <a:off x="838200" y="2263572"/>
              <a:ext cx="1221971" cy="121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3910" y="2666133"/>
              <a:ext cx="590550" cy="400050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9523613" y="4342360"/>
            <a:ext cx="1221971" cy="1215218"/>
            <a:chOff x="2878973" y="4051675"/>
            <a:chExt cx="1221971" cy="1215218"/>
          </a:xfrm>
        </p:grpSpPr>
        <p:sp>
          <p:nvSpPr>
            <p:cNvPr id="22" name="직사각형 21"/>
            <p:cNvSpPr/>
            <p:nvPr/>
          </p:nvSpPr>
          <p:spPr>
            <a:xfrm>
              <a:off x="2878973" y="4051675"/>
              <a:ext cx="1221971" cy="121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9920" y="4478309"/>
              <a:ext cx="600075" cy="361950"/>
            </a:xfrm>
            <a:prstGeom prst="rect">
              <a:avLst/>
            </a:prstGeom>
          </p:spPr>
        </p:pic>
      </p:grpSp>
      <p:sp>
        <p:nvSpPr>
          <p:cNvPr id="26" name="오른쪽 화살표 25"/>
          <p:cNvSpPr/>
          <p:nvPr/>
        </p:nvSpPr>
        <p:spPr>
          <a:xfrm rot="11762704">
            <a:off x="6719769" y="3090263"/>
            <a:ext cx="1039091" cy="412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205805">
            <a:off x="10473890" y="5093360"/>
            <a:ext cx="1039091" cy="412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9022" y="2597424"/>
            <a:ext cx="752475" cy="4191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3986" y="4705133"/>
            <a:ext cx="714375" cy="40957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92973" y="2024971"/>
            <a:ext cx="5004262" cy="452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60224" y="2024971"/>
            <a:ext cx="5004262" cy="452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571999" y="2078906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충돌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659687" y="2109904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충돌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02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처리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데미지 시스템 구축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Object</a:t>
            </a:r>
            <a:r>
              <a:rPr lang="ko-KR" altLang="en-US" dirty="0" smtClean="0"/>
              <a:t> 에 </a:t>
            </a:r>
            <a:r>
              <a:rPr lang="en-US" altLang="ko-KR" dirty="0" smtClean="0"/>
              <a:t>HP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BULLET</a:t>
            </a:r>
          </a:p>
          <a:p>
            <a:pPr lvl="2"/>
            <a:r>
              <a:rPr lang="en-US" altLang="ko-KR" dirty="0" smtClean="0"/>
              <a:t>Object</a:t>
            </a:r>
            <a:r>
              <a:rPr lang="ko-KR" altLang="en-US" dirty="0" smtClean="0"/>
              <a:t>와 충돌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HP</a:t>
            </a:r>
            <a:r>
              <a:rPr lang="ko-KR" altLang="en-US" dirty="0" smtClean="0"/>
              <a:t> 만큼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286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처리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Garbage Collection </a:t>
            </a:r>
            <a:r>
              <a:rPr lang="ko-KR" altLang="en-US" dirty="0" smtClean="0"/>
              <a:t>내용 추가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HP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일 경우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내용 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미사일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28369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Renderer Update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쿨타임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충돌 처리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38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Renderer Update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7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Renderer Update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Camera </a:t>
            </a:r>
            <a:r>
              <a:rPr lang="ko-KR" altLang="en-US" dirty="0" smtClean="0"/>
              <a:t>내부 구현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rot="19303028">
            <a:off x="5677594" y="4550313"/>
            <a:ext cx="5303520" cy="13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370619" y="3893705"/>
            <a:ext cx="1473323" cy="971201"/>
            <a:chOff x="3374967" y="3177591"/>
            <a:chExt cx="1473323" cy="971201"/>
          </a:xfrm>
        </p:grpSpPr>
        <p:sp>
          <p:nvSpPr>
            <p:cNvPr id="8" name="이등변 삼각형 7"/>
            <p:cNvSpPr/>
            <p:nvPr/>
          </p:nvSpPr>
          <p:spPr>
            <a:xfrm rot="16200000">
              <a:off x="3984460" y="3284962"/>
              <a:ext cx="971201" cy="75645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74967" y="3325091"/>
              <a:ext cx="1022466" cy="67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2851265" y="2427316"/>
            <a:ext cx="8055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843942" y="6331296"/>
            <a:ext cx="8055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51265" y="2427316"/>
            <a:ext cx="0" cy="390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75024" y="4194639"/>
            <a:ext cx="3183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직교 투영 방식</a:t>
            </a:r>
            <a:endParaRPr lang="en-US" altLang="ko-KR" dirty="0" smtClean="0"/>
          </a:p>
          <a:p>
            <a:r>
              <a:rPr lang="en-US" altLang="ko-KR" dirty="0" smtClean="0"/>
              <a:t>Depth test on</a:t>
            </a:r>
          </a:p>
          <a:p>
            <a:r>
              <a:rPr lang="en-US" altLang="ko-KR" dirty="0" smtClean="0"/>
              <a:t>Alpha blend on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8329354" y="1287374"/>
            <a:ext cx="0" cy="332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12480" y="1163782"/>
            <a:ext cx="38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579525" y="5256601"/>
            <a:ext cx="45719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75286" y="4924091"/>
            <a:ext cx="45719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49003" y="4563971"/>
            <a:ext cx="45719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899860" y="4230847"/>
            <a:ext cx="45719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1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/>
              <a:t>쿨타임</a:t>
            </a:r>
            <a:r>
              <a:rPr lang="ko-KR" altLang="en-US" sz="5400" dirty="0"/>
              <a:t> 추가</a:t>
            </a:r>
            <a:endParaRPr lang="en-US" altLang="ko-KR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쿨타임</a:t>
            </a:r>
            <a:r>
              <a:rPr lang="ko-KR" altLang="en-US" dirty="0"/>
              <a:t> 추가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내부에 </a:t>
            </a:r>
            <a:r>
              <a:rPr lang="ko-KR" altLang="en-US" dirty="0" err="1" smtClean="0"/>
              <a:t>쿨타임</a:t>
            </a:r>
            <a:r>
              <a:rPr lang="ko-KR" altLang="en-US" dirty="0" smtClean="0"/>
              <a:t> 추가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호출 시 남은 </a:t>
            </a:r>
            <a:r>
              <a:rPr lang="ko-KR" altLang="en-US" dirty="0" err="1" smtClean="0"/>
              <a:t>쿨타임</a:t>
            </a:r>
            <a:r>
              <a:rPr lang="ko-KR" altLang="en-US" dirty="0" smtClean="0"/>
              <a:t> 감소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남은 </a:t>
            </a:r>
            <a:r>
              <a:rPr lang="ko-KR" altLang="en-US" dirty="0" err="1" smtClean="0"/>
              <a:t>쿨타임이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경우에만 미사일 발사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발사 후 남은 </a:t>
            </a:r>
            <a:r>
              <a:rPr lang="ko-KR" altLang="en-US" dirty="0" err="1" smtClean="0"/>
              <a:t>쿨타임</a:t>
            </a:r>
            <a:r>
              <a:rPr lang="ko-KR" altLang="en-US" dirty="0" smtClean="0"/>
              <a:t> 다시 원래 값으로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6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충돌 처리 추가</a:t>
            </a:r>
            <a:endParaRPr lang="en-US" altLang="ko-KR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처리 추가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Cube</a:t>
            </a:r>
            <a:r>
              <a:rPr lang="en-US" altLang="ko-KR" dirty="0" smtClean="0"/>
              <a:t> – Cube Collision Detection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590799"/>
            <a:ext cx="2805526" cy="389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151</Words>
  <Application>Microsoft Office PowerPoint</Application>
  <PresentationFormat>와이드스크린</PresentationFormat>
  <Paragraphs>59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게임 소프트웨어 공학 실습 8</vt:lpstr>
      <vt:lpstr>구현 내용 체크</vt:lpstr>
      <vt:lpstr>목차</vt:lpstr>
      <vt:lpstr>Renderer Update</vt:lpstr>
      <vt:lpstr>Renderer Update</vt:lpstr>
      <vt:lpstr>쿨타임 추가</vt:lpstr>
      <vt:lpstr>쿨타임 추가</vt:lpstr>
      <vt:lpstr>충돌 처리 추가</vt:lpstr>
      <vt:lpstr>충돌 처리 추가</vt:lpstr>
      <vt:lpstr>충돌 처리 추가</vt:lpstr>
      <vt:lpstr>충돌 처리 추가</vt:lpstr>
      <vt:lpstr>충돌 처리 추가</vt:lpstr>
      <vt:lpstr>충돌 처리 추가</vt:lpstr>
      <vt:lpstr>충돌 처리 추가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이택희</cp:lastModifiedBy>
  <cp:revision>80</cp:revision>
  <dcterms:created xsi:type="dcterms:W3CDTF">2017-09-10T13:04:55Z</dcterms:created>
  <dcterms:modified xsi:type="dcterms:W3CDTF">2019-10-28T12:52:34Z</dcterms:modified>
</cp:coreProperties>
</file>