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288" r:id="rId4"/>
    <p:sldId id="308" r:id="rId5"/>
    <p:sldId id="310" r:id="rId6"/>
    <p:sldId id="318" r:id="rId7"/>
    <p:sldId id="31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B49225-9A8E-44CA-B66A-25F96F828766}">
          <p14:sldIdLst>
            <p14:sldId id="256"/>
            <p14:sldId id="295"/>
            <p14:sldId id="288"/>
            <p14:sldId id="308"/>
            <p14:sldId id="310"/>
            <p14:sldId id="318"/>
            <p14:sldId id="319"/>
          </p14:sldIdLst>
        </p14:section>
        <p14:section name="제목 없는 구역" id="{AB06AB8F-D6C7-4345-B24D-4D954AAA287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ko-KR" altLang="en-US" dirty="0"/>
              <a:t>실습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체크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Renderer Update</a:t>
            </a:r>
          </a:p>
          <a:p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충돌 처리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695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Texture </a:t>
            </a:r>
            <a:r>
              <a:rPr lang="ko-KR" altLang="en-US" dirty="0"/>
              <a:t>관련 </a:t>
            </a:r>
            <a:r>
              <a:rPr lang="en-US" altLang="ko-KR" dirty="0"/>
              <a:t>API 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별로 다른</a:t>
            </a:r>
            <a:r>
              <a:rPr lang="en-US" altLang="ko-KR" dirty="0"/>
              <a:t> Texture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8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Texture </a:t>
            </a:r>
            <a:r>
              <a:rPr lang="ko-KR" altLang="en-US" sz="5400" dirty="0"/>
              <a:t>관련 </a:t>
            </a:r>
            <a:r>
              <a:rPr lang="en-US" altLang="ko-KR" sz="5400" dirty="0"/>
              <a:t>API </a:t>
            </a:r>
            <a:r>
              <a:rPr lang="ko-KR" altLang="en-US" sz="5400" dirty="0"/>
              <a:t>추가</a:t>
            </a:r>
            <a:endParaRPr lang="en-US" altLang="ko-KR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7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Texture </a:t>
            </a:r>
            <a:r>
              <a:rPr lang="ko-KR" altLang="en-US" dirty="0"/>
              <a:t>관련 </a:t>
            </a:r>
            <a:r>
              <a:rPr lang="en-US" altLang="ko-KR" dirty="0"/>
              <a:t>API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소스코드 확인</a:t>
            </a:r>
          </a:p>
        </p:txBody>
      </p:sp>
    </p:spTree>
    <p:extLst>
      <p:ext uri="{BB962C8B-B14F-4D97-AF65-F5344CB8AC3E}">
        <p14:creationId xmlns:p14="http://schemas.microsoft.com/office/powerpoint/2010/main" val="217916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Object </a:t>
            </a:r>
            <a:r>
              <a:rPr lang="ko-KR" altLang="en-US" sz="5400" dirty="0"/>
              <a:t>별로 다른</a:t>
            </a:r>
            <a:r>
              <a:rPr lang="en-US" altLang="ko-KR" sz="5400" dirty="0"/>
              <a:t> Texture </a:t>
            </a:r>
            <a:r>
              <a:rPr lang="ko-KR" altLang="en-US" sz="5400" dirty="0"/>
              <a:t>적용</a:t>
            </a:r>
            <a:endParaRPr lang="en-US" altLang="ko-KR" sz="54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</a:t>
            </a:r>
            <a:r>
              <a:rPr lang="ko-KR" altLang="en-US" dirty="0"/>
              <a:t>별로 다른</a:t>
            </a:r>
            <a:r>
              <a:rPr lang="en-US" altLang="ko-KR" dirty="0"/>
              <a:t> Texture </a:t>
            </a:r>
            <a:r>
              <a:rPr lang="ko-KR" altLang="en-US" dirty="0"/>
              <a:t>적용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테스트용 이미지 다운로드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ko-KR" altLang="en-US" dirty="0"/>
              <a:t>에 </a:t>
            </a:r>
            <a:r>
              <a:rPr lang="en-US" altLang="ko-KR" dirty="0"/>
              <a:t>texture id </a:t>
            </a:r>
            <a:r>
              <a:rPr lang="ko-KR" altLang="en-US" dirty="0"/>
              <a:t>멤버 변수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Get, Set </a:t>
            </a:r>
            <a:r>
              <a:rPr lang="ko-KR" altLang="en-US" dirty="0"/>
              <a:t>멤버 함수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RenderScene</a:t>
            </a:r>
            <a:r>
              <a:rPr lang="ko-KR" altLang="en-US" dirty="0"/>
              <a:t>에서 </a:t>
            </a:r>
            <a:r>
              <a:rPr lang="en-US" altLang="ko-KR" dirty="0"/>
              <a:t>texture </a:t>
            </a:r>
            <a:r>
              <a:rPr lang="ko-KR" altLang="en-US" dirty="0"/>
              <a:t>관련 </a:t>
            </a:r>
            <a:r>
              <a:rPr lang="en-US" altLang="ko-KR" dirty="0"/>
              <a:t>draw API </a:t>
            </a:r>
            <a:r>
              <a:rPr lang="ko-KR" altLang="en-US" dirty="0"/>
              <a:t>호출하도록 변경</a:t>
            </a:r>
          </a:p>
        </p:txBody>
      </p:sp>
    </p:spTree>
    <p:extLst>
      <p:ext uri="{BB962C8B-B14F-4D97-AF65-F5344CB8AC3E}">
        <p14:creationId xmlns:p14="http://schemas.microsoft.com/office/powerpoint/2010/main" val="174782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73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게임 소프트웨어 공학 실습 9</vt:lpstr>
      <vt:lpstr>구현 내용 체크</vt:lpstr>
      <vt:lpstr>목차</vt:lpstr>
      <vt:lpstr>Texture 관련 API 추가</vt:lpstr>
      <vt:lpstr>Texture 관련 API 추가</vt:lpstr>
      <vt:lpstr>Object 별로 다른 Texture 적용</vt:lpstr>
      <vt:lpstr>Object 별로 다른 Texture 적용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TaekHee Lee</cp:lastModifiedBy>
  <cp:revision>84</cp:revision>
  <dcterms:created xsi:type="dcterms:W3CDTF">2017-09-10T13:04:55Z</dcterms:created>
  <dcterms:modified xsi:type="dcterms:W3CDTF">2019-11-04T10:23:24Z</dcterms:modified>
</cp:coreProperties>
</file>