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6" r:id="rId5"/>
    <p:sldId id="270" r:id="rId6"/>
    <p:sldId id="271" r:id="rId7"/>
    <p:sldId id="272" r:id="rId8"/>
    <p:sldId id="273" r:id="rId9"/>
    <p:sldId id="274" r:id="rId10"/>
    <p:sldId id="27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Version Control System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</a:t>
            </a:r>
            <a:r>
              <a:rPr lang="ko-KR" altLang="en-US" dirty="0" smtClean="0"/>
              <a:t>조회하기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</a:p>
          <a:p>
            <a:endParaRPr lang="en-US" altLang="ko-KR" dirty="0"/>
          </a:p>
          <a:p>
            <a:r>
              <a:rPr lang="ko-KR" altLang="en-US" dirty="0" smtClean="0"/>
              <a:t>다양한 옵션 존재 </a:t>
            </a:r>
            <a:r>
              <a:rPr lang="en-US" altLang="ko-KR" dirty="0" smtClean="0"/>
              <a:t>: “</a:t>
            </a:r>
            <a:r>
              <a:rPr lang="en-US" altLang="ko-KR" dirty="0" err="1" smtClean="0"/>
              <a:t>Gitpro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서적 참고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333375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저장 공간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446" y="1690688"/>
            <a:ext cx="6615128" cy="3566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104" y="5811715"/>
            <a:ext cx="102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파일은 세 단계로 구성됨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17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상태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1858169"/>
            <a:ext cx="10296525" cy="428625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84" y="197644"/>
            <a:ext cx="2490482" cy="13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수정하고 저장소에 저장하기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상태 확인하기</a:t>
            </a:r>
            <a:endParaRPr lang="en-US" altLang="ko-KR" dirty="0" smtClean="0"/>
          </a:p>
          <a:p>
            <a:r>
              <a:rPr lang="ko-KR" altLang="en-US" dirty="0" smtClean="0"/>
              <a:t>파일을 새로 추적하기</a:t>
            </a:r>
            <a:endParaRPr lang="en-US" altLang="ko-KR" dirty="0" smtClean="0"/>
          </a:p>
          <a:p>
            <a:r>
              <a:rPr lang="en-US" altLang="ko-KR" dirty="0" smtClean="0"/>
              <a:t>Modified </a:t>
            </a:r>
            <a:r>
              <a:rPr lang="ko-KR" altLang="en-US" dirty="0" smtClean="0"/>
              <a:t>상태의 파일을 </a:t>
            </a:r>
            <a:r>
              <a:rPr lang="en-US" altLang="ko-KR" dirty="0" smtClean="0"/>
              <a:t>Stage</a:t>
            </a:r>
            <a:r>
              <a:rPr lang="ko-KR" altLang="en-US" dirty="0"/>
              <a:t>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 smtClean="0"/>
              <a:t>Staged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Unstaged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상태의 변경 내용을 보기</a:t>
            </a:r>
            <a:endParaRPr lang="en-US" altLang="ko-KR" dirty="0" smtClean="0"/>
          </a:p>
          <a:p>
            <a:r>
              <a:rPr lang="ko-KR" altLang="en-US" dirty="0" smtClean="0"/>
              <a:t>파일 삭제하기</a:t>
            </a:r>
            <a:endParaRPr lang="en-US" altLang="ko-KR" dirty="0" smtClean="0"/>
          </a:p>
          <a:p>
            <a:r>
              <a:rPr lang="ko-KR" altLang="en-US" dirty="0" smtClean="0"/>
              <a:t>파일 이름 변경하기</a:t>
            </a:r>
            <a:endParaRPr lang="en-US" altLang="ko-KR" dirty="0" smtClean="0"/>
          </a:p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조회하기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 확인하기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-s </a:t>
            </a:r>
            <a:r>
              <a:rPr lang="ko-KR" altLang="en-US" dirty="0" smtClean="0"/>
              <a:t>옵션 추가 시 단축된 정보 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4" y="3320317"/>
            <a:ext cx="5284745" cy="336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56" y="3320317"/>
            <a:ext cx="5284745" cy="3365500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65" y="2015"/>
            <a:ext cx="6183635" cy="257413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888115" y="43901"/>
            <a:ext cx="1260030" cy="37257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240915" y="43901"/>
            <a:ext cx="1260030" cy="37257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71990" y="43901"/>
            <a:ext cx="1260030" cy="37257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1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새로 </a:t>
            </a:r>
            <a:r>
              <a:rPr lang="ko-KR" altLang="en-US" dirty="0" smtClean="0"/>
              <a:t>추적하기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[filename]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34" y="2788200"/>
            <a:ext cx="8464711" cy="35237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855177" y="2391508"/>
            <a:ext cx="1582616" cy="13364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438900" y="2391507"/>
            <a:ext cx="1582616" cy="13364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9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</a:t>
            </a:r>
            <a:r>
              <a:rPr lang="ko-KR" altLang="en-US" dirty="0" smtClean="0"/>
              <a:t> 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수정되었을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상태일까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50" y="3499339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6" y="3499339"/>
            <a:ext cx="6041950" cy="25151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타원 5"/>
          <p:cNvSpPr/>
          <p:nvPr/>
        </p:nvSpPr>
        <p:spPr>
          <a:xfrm>
            <a:off x="6950489" y="3304138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604450" y="3304138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10952" y="3304137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17621" y="3304136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Staged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변경 내용을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diff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diff –</a:t>
            </a:r>
            <a:r>
              <a:rPr lang="en-US" altLang="ko-KR" dirty="0" err="1" smtClean="0"/>
              <a:t>staged|cached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99" y="1323670"/>
            <a:ext cx="4204593" cy="2677624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80" y="1510384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타원 5"/>
          <p:cNvSpPr/>
          <p:nvPr/>
        </p:nvSpPr>
        <p:spPr>
          <a:xfrm>
            <a:off x="7657719" y="131518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311680" y="131518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80" y="4337234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타원 8"/>
          <p:cNvSpPr/>
          <p:nvPr/>
        </p:nvSpPr>
        <p:spPr>
          <a:xfrm>
            <a:off x="10972419" y="414203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311680" y="414203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86654" y="4077953"/>
            <a:ext cx="12005346" cy="87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5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[filename]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shell command : remove file</a:t>
            </a:r>
          </a:p>
          <a:p>
            <a:endParaRPr lang="en-US" altLang="ko-KR" dirty="0"/>
          </a:p>
          <a:p>
            <a:r>
              <a:rPr lang="ko-KR" altLang="en-US" dirty="0" smtClean="0"/>
              <a:t>아래의 동작과 같음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stage, working </a:t>
            </a:r>
            <a:r>
              <a:rPr lang="ko-KR" altLang="en-US" dirty="0" smtClean="0"/>
              <a:t>양측에서 모두 삭제됨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rm</a:t>
            </a:r>
            <a:r>
              <a:rPr lang="en-US" altLang="ko-KR" dirty="0" smtClean="0"/>
              <a:t> [filename]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add filename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Stage </a:t>
            </a:r>
            <a:r>
              <a:rPr lang="ko-KR" altLang="en-US" dirty="0" smtClean="0"/>
              <a:t>된 파일만 삭제하고 싶다면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–cached [filename]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이름 </a:t>
            </a:r>
            <a:r>
              <a:rPr lang="ko-KR" altLang="en-US" dirty="0" smtClean="0"/>
              <a:t>변경하기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mv [filename] [</a:t>
            </a:r>
            <a:r>
              <a:rPr lang="en-US" altLang="ko-KR" dirty="0" err="1" smtClean="0"/>
              <a:t>newFilename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mv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shell command : move file or directory to another</a:t>
            </a:r>
          </a:p>
          <a:p>
            <a:endParaRPr lang="en-US" altLang="ko-KR" dirty="0"/>
          </a:p>
          <a:p>
            <a:r>
              <a:rPr lang="ko-KR" altLang="en-US" dirty="0" smtClean="0"/>
              <a:t>아래의 동작과 같음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mv [filename] [</a:t>
            </a:r>
            <a:r>
              <a:rPr lang="en-US" altLang="ko-KR" dirty="0" err="1" smtClean="0"/>
              <a:t>newFilename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[filename]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add [</a:t>
            </a:r>
            <a:r>
              <a:rPr lang="en-US" altLang="ko-KR" dirty="0" err="1" smtClean="0"/>
              <a:t>newFilename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20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191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Git  Version Control System 1</vt:lpstr>
      <vt:lpstr>지난시간</vt:lpstr>
      <vt:lpstr>목차</vt:lpstr>
      <vt:lpstr>파일 상태 확인하기</vt:lpstr>
      <vt:lpstr>파일을 새로 추적하기</vt:lpstr>
      <vt:lpstr>Stage 된 파일이 수정되었을 때</vt:lpstr>
      <vt:lpstr>Staged와 Unstaged 상태의 변경 내용을 보기</vt:lpstr>
      <vt:lpstr>파일 삭제하기</vt:lpstr>
      <vt:lpstr>파일 이름 변경하기</vt:lpstr>
      <vt:lpstr>커밋 히스토리 조회하기</vt:lpstr>
      <vt:lpstr>파일 저장 공간</vt:lpstr>
      <vt:lpstr>파일 상태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이택희</cp:lastModifiedBy>
  <cp:revision>12</cp:revision>
  <dcterms:created xsi:type="dcterms:W3CDTF">2019-10-07T09:08:30Z</dcterms:created>
  <dcterms:modified xsi:type="dcterms:W3CDTF">2019-10-10T07:08:02Z</dcterms:modified>
</cp:coreProperties>
</file>