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313" r:id="rId5"/>
    <p:sldId id="314" r:id="rId6"/>
    <p:sldId id="315" r:id="rId7"/>
    <p:sldId id="3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6704-1774-444A-BEE4-551C79DBCEAC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DF5F-2680-4064-AC15-767EFA89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/Git-%EB%8F%84%EA%B5%AC-%ED%9E%88%EC%8A%A4%ED%86%A0%EB%A6%AC-%EB%8B%A8%EC%9E%A5%ED%95%98%EA%B8%B0" TargetMode="External"/><Relationship Id="rId2" Type="http://schemas.openxmlformats.org/officeDocument/2006/relationships/hyperlink" Target="https://git-scm.com/book/ko/v2/Git-%EB%B8%8C%EB%9E%9C%EC%B9%98-Rebase-%ED%95%98%EA%B8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/%EB%B6%84%EC%82%B0-%ED%99%98%EA%B2%BD%EC%97%90%EC%84%9C%EC%9D%98-Git-%ED%94%84%EB%A1%9C%EC%A0%9D%ED%8A%B8%EC%97%90-%EA%B8%B0%EC%97%AC%ED%95%98%EA%B8%B0" TargetMode="External"/><Relationship Id="rId2" Type="http://schemas.openxmlformats.org/officeDocument/2006/relationships/hyperlink" Target="https://git-scm.com/book/ko/v2/%EB%B6%84%EC%82%B0-%ED%99%98%EA%B2%BD%EC%97%90%EC%84%9C%EC%9D%98-Git-%EB%B6%84%EC%82%B0-%ED%99%98%EA%B2%BD%EC%97%90%EC%84%9C%EC%9D%98-%EC%9B%8C%ED%81%AC%ED%94%8C%EB%A1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ko/v2/%EB%B6%84%EC%82%B0-%ED%99%98%EA%B2%BD%EC%97%90%EC%84%9C%EC%9D%98-Git-%ED%94%84%EB%A1%9C%EC%A0%9D%ED%8A%B8-%EA%B4%80%EB%A6%AC%ED%95%98%EA%B8%B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remote repository</a:t>
            </a:r>
          </a:p>
          <a:p>
            <a:endParaRPr lang="en-US" altLang="ko-KR" dirty="0"/>
          </a:p>
          <a:p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추가로 공부해야 할 사항들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공부해야 할 사항들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9BDD1-0262-4EC7-B7B5-0F962BAE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공부해야 할 사항들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146C0A-FC28-46BF-930D-0F83F068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Rebase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https://git-scm.com/book/ko/v2/Git-%EB%B8%8C%EB%9E%9C%EC%B9%98-Rebase-%ED%95%98%EA%B8%B0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히스토리</a:t>
            </a:r>
            <a:r>
              <a:rPr lang="en-US" altLang="ko-KR" dirty="0"/>
              <a:t> </a:t>
            </a:r>
            <a:r>
              <a:rPr lang="ko-KR" altLang="en-US" dirty="0"/>
              <a:t>단장하기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https://git-scm.com/book/ko/v2/Git-%EB%8F%84%EA%B5%AC-%ED%9E%88%EC%8A%A4%ED%86%A0%EB%A6%AC-%EB%8B%A8%EC%9E%A5%ED%95%98%EA%B8%B0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1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9F30E-55C6-4F47-B54C-74E133FF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공부해야 할 사항들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FDA1C-B6F9-4A2B-AB0D-45B28716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분산 환경에서 관리하기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https://git-scm.com/book/ko/v2/%EB%B6%84%EC%82%B0-%ED%99%98%EA%B2%BD%EC%97%90%EC%84%9C%EC%9D%98-Git-%EB%B6%84%EC%82%B0-%ED%99%98%EA%B2%BD%EC%97%90%EC%84%9C%EC%9D%98-%EC%9B%8C%ED%81%AC%ED%94%8C%EB%A1%9C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https://git-scm.com/book/ko/v2/%EB%B6%84%EC%82%B0-%ED%99%98%EA%B2%BD%EC%97%90%EC%84%9C%EC%9D%98-Git-%ED%94%84%EB%A1%9C%EC%A0%9D%ED%8A%B8%EC%97%90-%EA%B8%B0%EC%97%AC%ED%95%98%EA%B8%B0</a:t>
            </a:r>
            <a:endParaRPr lang="en-US" altLang="ko-KR" dirty="0">
              <a:hlinkClick r:id="rId4"/>
            </a:endParaRPr>
          </a:p>
          <a:p>
            <a:pPr lvl="1"/>
            <a:r>
              <a:rPr lang="en-US" altLang="ko-KR" dirty="0">
                <a:hlinkClick r:id="rId4"/>
              </a:rPr>
              <a:t>https://git-scm.com/book/ko/v2/%EB%B6%84%EC%82%B0-%ED%99%98%EA%B2%BD%EC%97%90%EC%84%9C%EC%9D%98-Git-%ED%94%84%EB%A1%9C%EC%A0%9D%ED%8A%B8-%EA%B4%80%EB%A6%AC%ED%95%98%EA%B8%B0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61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5080503-2C31-4DE6-AE55-7B4CAAA6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5E41050-1123-4786-939C-4CFD90AE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5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418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Git  Version Control System 10</vt:lpstr>
      <vt:lpstr>지난시간</vt:lpstr>
      <vt:lpstr>목차</vt:lpstr>
      <vt:lpstr>추가로 공부해야 할 사항들</vt:lpstr>
      <vt:lpstr>추가로 공부해야 할 사항들</vt:lpstr>
      <vt:lpstr>추가로 공부해야 할 사항들</vt:lpstr>
      <vt:lpstr>수고하셨습니다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105</cp:revision>
  <dcterms:created xsi:type="dcterms:W3CDTF">2019-10-07T09:08:30Z</dcterms:created>
  <dcterms:modified xsi:type="dcterms:W3CDTF">2019-12-09T14:20:07Z</dcterms:modified>
</cp:coreProperties>
</file>