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03" y="2285077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931802" y="1314211"/>
            <a:ext cx="50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상태에서 작업 중인 폴더는 어느 </a:t>
            </a:r>
            <a:r>
              <a:rPr lang="en-US" altLang="ko-KR" dirty="0" smtClean="0"/>
              <a:t>Commit ID </a:t>
            </a:r>
            <a:r>
              <a:rPr lang="ko-KR" altLang="en-US" dirty="0" smtClean="0"/>
              <a:t>를 기준으로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20320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2032000">
                <a:moveTo>
                  <a:pt x="3532872" y="0"/>
                </a:moveTo>
                <a:cubicBezTo>
                  <a:pt x="1859647" y="452966"/>
                  <a:pt x="186422" y="905933"/>
                  <a:pt x="14972" y="1244600"/>
                </a:cubicBezTo>
                <a:cubicBezTo>
                  <a:pt x="-156478" y="1583267"/>
                  <a:pt x="1173847" y="1807633"/>
                  <a:pt x="2504172" y="20320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0775" y="4013197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브랜치에서</a:t>
            </a:r>
            <a:r>
              <a:rPr lang="ko-KR" altLang="en-US" sz="2800" dirty="0" smtClean="0"/>
              <a:t> 마지막으로 </a:t>
            </a:r>
            <a:r>
              <a:rPr lang="en-US" altLang="ko-KR" sz="2800" dirty="0" smtClean="0"/>
              <a:t>Commit</a:t>
            </a:r>
            <a:r>
              <a:rPr lang="ko-KR" altLang="en-US" sz="2800" dirty="0" smtClean="0"/>
              <a:t>된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HEAD </a:t>
            </a:r>
            <a:r>
              <a:rPr lang="ko-KR" altLang="en-US" sz="2800" dirty="0" smtClean="0"/>
              <a:t>라 칭함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6878"/>
          <a:stretch/>
        </p:blipFill>
        <p:spPr>
          <a:xfrm>
            <a:off x="1928813" y="5200650"/>
            <a:ext cx="19446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6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700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첫번째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43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8675"/>
          <a:stretch/>
        </p:blipFill>
        <p:spPr>
          <a:xfrm>
            <a:off x="1928813" y="5200650"/>
            <a:ext cx="51577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2856706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두</a:t>
            </a:r>
            <a:r>
              <a:rPr lang="ko-KR" altLang="en-US" sz="4000" dirty="0" smtClean="0"/>
              <a:t>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66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200650"/>
            <a:ext cx="8410575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4175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세번째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1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34671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  <a:gd name="connsiteX0" fmla="*/ 3532872 w 3532872"/>
              <a:gd name="connsiteY0" fmla="*/ 0 h 3467100"/>
              <a:gd name="connsiteX1" fmla="*/ 14972 w 3532872"/>
              <a:gd name="connsiteY1" fmla="*/ 1244600 h 3467100"/>
              <a:gd name="connsiteX2" fmla="*/ 2504172 w 3532872"/>
              <a:gd name="connsiteY2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3467100">
                <a:moveTo>
                  <a:pt x="3532872" y="0"/>
                </a:moveTo>
                <a:cubicBezTo>
                  <a:pt x="1859647" y="452966"/>
                  <a:pt x="186422" y="666750"/>
                  <a:pt x="14972" y="1244600"/>
                </a:cubicBezTo>
                <a:cubicBezTo>
                  <a:pt x="-156478" y="1822450"/>
                  <a:pt x="1173847" y="3242733"/>
                  <a:pt x="2504172" y="34671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628" y="4145743"/>
            <a:ext cx="485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HEAD </a:t>
            </a:r>
            <a:r>
              <a:rPr lang="ko-KR" altLang="en-US" sz="2800" dirty="0" smtClean="0"/>
              <a:t>가 가리키는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가 변경된다면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8800" y="4124819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해당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가 가진 정보를 기반으로  </a:t>
            </a:r>
            <a:r>
              <a:rPr lang="en-US" altLang="ko-KR" sz="2800" dirty="0" smtClean="0"/>
              <a:t>Working Directory </a:t>
            </a:r>
            <a:r>
              <a:rPr lang="ko-KR" altLang="en-US" sz="2800" dirty="0" smtClean="0"/>
              <a:t>를 구축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버전 이동을 의미함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693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  <a:endParaRPr lang="en-US" altLang="ko-KR" dirty="0"/>
          </a:p>
          <a:p>
            <a:r>
              <a:rPr lang="ko-KR" altLang="en-US" dirty="0"/>
              <a:t>파일 삭제하기</a:t>
            </a:r>
            <a:endParaRPr lang="en-US" altLang="ko-KR" dirty="0"/>
          </a:p>
          <a:p>
            <a:r>
              <a:rPr lang="ko-KR" altLang="en-US" dirty="0"/>
              <a:t>파일 이름 변경하기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VCS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지원함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원래 코드를 유지하면서 독립적으로 개발 진행 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코드에 영향을 주지 않으면서 독자 개발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최고 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매우 가벼운 </a:t>
            </a:r>
            <a:r>
              <a:rPr lang="ko-KR" altLang="en-US" dirty="0" err="1" smtClean="0">
                <a:solidFill>
                  <a:srgbClr val="FF0000"/>
                </a:solidFill>
              </a:rPr>
              <a:t>브랜치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이후 아래와 같은 데이터를 저장함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" y="2409444"/>
            <a:ext cx="7539038" cy="4113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41900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루트 트리 포인터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8381" y="5041900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Blob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7600" y="3752334"/>
            <a:ext cx="345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저장하는 파일 형식을 칭하는 용어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2409444"/>
            <a:ext cx="7721600" cy="4113593"/>
          </a:xfrm>
          <a:prstGeom prst="roundRect">
            <a:avLst>
              <a:gd name="adj" fmla="val 4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4400" y="28956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57400" y="3200400"/>
            <a:ext cx="6477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이 될 때마다 새로운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아이디가 생성되고 이전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저장함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908299"/>
            <a:ext cx="11713268" cy="37433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84800" y="3759201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35200" y="3111500"/>
            <a:ext cx="31496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9676898" y="3733802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 flipV="1">
            <a:off x="6541002" y="3124201"/>
            <a:ext cx="3135896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2781299" y="4697413"/>
            <a:ext cx="708723" cy="53498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235200" y="3721101"/>
            <a:ext cx="723852" cy="126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7069335" y="4849018"/>
            <a:ext cx="708723" cy="53498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540500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11361733" y="4849018"/>
            <a:ext cx="708723" cy="53498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0832898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간략하게 표현이 가능함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" y="2882900"/>
            <a:ext cx="10761919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" y="2624604"/>
            <a:ext cx="10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가지</a:t>
            </a:r>
            <a:r>
              <a:rPr lang="en-US" altLang="ko-KR" sz="3600" dirty="0" smtClean="0"/>
              <a:t>(Branch) </a:t>
            </a:r>
            <a:r>
              <a:rPr lang="ko-KR" altLang="en-US" sz="3600" dirty="0" smtClean="0"/>
              <a:t>자체의 의미를 기준으로 생각해 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28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3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195</Words>
  <Application>Microsoft Office PowerPoint</Application>
  <PresentationFormat>와이드스크린</PresentationFormat>
  <Paragraphs>58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Git  Version Control System 2</vt:lpstr>
      <vt:lpstr>지난시간</vt:lpstr>
      <vt:lpstr>목차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</cp:lastModifiedBy>
  <cp:revision>22</cp:revision>
  <dcterms:created xsi:type="dcterms:W3CDTF">2019-10-07T09:08:30Z</dcterms:created>
  <dcterms:modified xsi:type="dcterms:W3CDTF">2019-10-14T06:23:12Z</dcterms:modified>
</cp:coreProperties>
</file>