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87" r:id="rId6"/>
    <p:sldId id="288" r:id="rId7"/>
    <p:sldId id="289" r:id="rId8"/>
    <p:sldId id="290" r:id="rId9"/>
    <p:sldId id="291" r:id="rId10"/>
    <p:sldId id="293" r:id="rId11"/>
    <p:sldId id="295" r:id="rId12"/>
    <p:sldId id="292" r:id="rId13"/>
    <p:sldId id="294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82" y="3217986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82" y="1941636"/>
            <a:ext cx="1790700" cy="1276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82" y="3903786"/>
            <a:ext cx="1781175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507" y="5180136"/>
            <a:ext cx="1790700" cy="1276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5755" y="5011615"/>
            <a:ext cx="656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문제가 없다면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testing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마지막 </a:t>
            </a:r>
            <a:r>
              <a:rPr lang="en-US" altLang="ko-KR" dirty="0" smtClean="0"/>
              <a:t>commit 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f30ab </a:t>
            </a:r>
            <a:r>
              <a:rPr lang="ko-KR" altLang="en-US" dirty="0" smtClean="0"/>
              <a:t>를 포인팅 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2185" y="2674650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이동 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242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52" y="3246561"/>
            <a:ext cx="1800225" cy="1343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4695094"/>
            <a:ext cx="8247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HEAD </a:t>
            </a:r>
            <a:r>
              <a:rPr lang="ko-KR" altLang="en-US" sz="4000" dirty="0" smtClean="0"/>
              <a:t>가 이동된다는 것의 의미는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/>
          </a:p>
          <a:p>
            <a:r>
              <a:rPr lang="ko-KR" altLang="en-US" sz="4000" dirty="0" smtClean="0"/>
              <a:t>어떤 문제가 발생할 수 있을까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3654511" y="2006959"/>
            <a:ext cx="4583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FF0000"/>
                </a:solidFill>
              </a:rPr>
              <a:t>생각해</a:t>
            </a:r>
            <a:r>
              <a:rPr lang="en-US" altLang="ko-KR" sz="5400" dirty="0" smtClean="0">
                <a:solidFill>
                  <a:srgbClr val="FF0000"/>
                </a:solidFill>
              </a:rPr>
              <a:t> </a:t>
            </a:r>
            <a:r>
              <a:rPr lang="ko-KR" altLang="en-US" sz="5400" dirty="0" smtClean="0">
                <a:solidFill>
                  <a:srgbClr val="FF0000"/>
                </a:solidFill>
              </a:rPr>
              <a:t>봅시다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146" y="2047143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ko-KR" altLang="en-US" sz="2800" dirty="0" smtClean="0"/>
              <a:t>은 이동 명령 입력 순간 아래와 같은 사항을 체크함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en-US" altLang="ko-KR" sz="2800" dirty="0" smtClean="0"/>
              <a:t>Staging area </a:t>
            </a:r>
            <a:r>
              <a:rPr lang="ko-KR" altLang="en-US" sz="2800" dirty="0" smtClean="0"/>
              <a:t>가 비어 있는가</a:t>
            </a:r>
            <a:r>
              <a:rPr lang="en-US" altLang="ko-KR" sz="28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 smtClean="0"/>
              <a:t>Working directory </a:t>
            </a:r>
            <a:r>
              <a:rPr lang="ko-KR" altLang="en-US" sz="2800" dirty="0" smtClean="0"/>
              <a:t>내용에 변화가 있는가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43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상황 발생시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반응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Staging </a:t>
            </a:r>
            <a:r>
              <a:rPr lang="en-US" altLang="ko-KR" dirty="0"/>
              <a:t>area </a:t>
            </a:r>
            <a:r>
              <a:rPr lang="ko-KR" altLang="en-US" dirty="0" smtClean="0"/>
              <a:t>가 비어 있지 않을 경우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Working </a:t>
            </a:r>
            <a:r>
              <a:rPr lang="en-US" altLang="ko-KR" dirty="0"/>
              <a:t>directory </a:t>
            </a:r>
            <a:r>
              <a:rPr lang="ko-KR" altLang="en-US" dirty="0"/>
              <a:t>내용에 변화가 </a:t>
            </a:r>
            <a:r>
              <a:rPr lang="ko-KR" altLang="en-US" dirty="0" smtClean="0"/>
              <a:t>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4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Staging area </a:t>
            </a:r>
            <a:r>
              <a:rPr lang="ko-KR" altLang="en-US" dirty="0"/>
              <a:t>가 비어 있지 않을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5" y="2718176"/>
            <a:ext cx="6342353" cy="2626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5987" y="5720278"/>
            <a:ext cx="777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Staging area</a:t>
            </a:r>
            <a:r>
              <a:rPr lang="ko-KR" altLang="en-US" sz="2400" dirty="0" smtClean="0"/>
              <a:t>엔 </a:t>
            </a:r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정보가 존재 하지 않음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문제가 있다면 </a:t>
            </a:r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이동을 막아야 함</a:t>
            </a:r>
            <a:endParaRPr lang="ko-KR" altLang="en-US" sz="24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05" y="2790240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759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Working directory </a:t>
            </a:r>
            <a:r>
              <a:rPr lang="ko-KR" altLang="en-US" dirty="0"/>
              <a:t>내용에 변화가 있을</a:t>
            </a:r>
            <a:r>
              <a:rPr lang="en-US" altLang="ko-KR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HEAD </a:t>
            </a:r>
            <a:r>
              <a:rPr lang="ko-KR" altLang="en-US" dirty="0" smtClean="0"/>
              <a:t>정보를</a:t>
            </a:r>
            <a:r>
              <a:rPr lang="en-US" altLang="ko-KR" dirty="0" smtClean="0"/>
              <a:t> </a:t>
            </a:r>
            <a:r>
              <a:rPr lang="ko-KR" altLang="en-US" smtClean="0"/>
              <a:t>기반으로 판단함</a:t>
            </a:r>
            <a:endParaRPr lang="en-US" altLang="ko-KR" dirty="0" smtClean="0"/>
          </a:p>
          <a:p>
            <a:pPr marL="685800" lvl="2">
              <a:spcBef>
                <a:spcPts val="1000"/>
              </a:spcBef>
            </a:pPr>
            <a:endParaRPr lang="en-US" altLang="ko-KR" dirty="0"/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HEAD </a:t>
            </a:r>
            <a:r>
              <a:rPr lang="ko-KR" altLang="en-US" dirty="0" smtClean="0"/>
              <a:t>정보와 옮겨 가고자 하는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 id </a:t>
            </a:r>
            <a:r>
              <a:rPr lang="ko-KR" altLang="en-US" dirty="0" smtClean="0"/>
              <a:t>기준으로 이동 가능 여부 판단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84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시나리오를 토대로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6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이동하기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[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Ex: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testing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어떤 일이 일어날까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04" y="4932485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04" y="3656135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04" y="2313110"/>
            <a:ext cx="1800225" cy="134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199" y="3656135"/>
            <a:ext cx="63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f30ab </a:t>
            </a:r>
            <a:r>
              <a:rPr lang="ko-KR" altLang="en-US" dirty="0" smtClean="0"/>
              <a:t>를 포인팅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7997" y="2183003"/>
            <a:ext cx="527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생성 직후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HEAD </a:t>
            </a:r>
            <a:r>
              <a:rPr lang="ko-KR" altLang="en-US" dirty="0" smtClean="0"/>
              <a:t>는 여전히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f30ab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205046"/>
            <a:ext cx="671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testing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자료구조를 만들어 놓은 상태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단지 </a:t>
            </a:r>
            <a:r>
              <a:rPr lang="en-US" altLang="ko-KR" dirty="0" smtClean="0"/>
              <a:t>f30ab</a:t>
            </a:r>
            <a:r>
              <a:rPr lang="ko-KR" altLang="en-US" dirty="0" smtClean="0"/>
              <a:t>만 가지고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순간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정보를 그대로 복사하는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81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58" y="3253155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158" y="1976805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58" y="4529505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158" y="5215305"/>
            <a:ext cx="1781175" cy="12763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980592" y="1793631"/>
            <a:ext cx="8168054" cy="22947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80592" y="4377473"/>
            <a:ext cx="8168054" cy="22947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36569" y="2743200"/>
            <a:ext cx="9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36569" y="5340203"/>
            <a:ext cx="9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53" y="2514601"/>
            <a:ext cx="1800225" cy="1343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09" y="3938955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이동하고 싶다면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HEAD </a:t>
            </a:r>
            <a:r>
              <a:rPr lang="ko-KR" altLang="en-US" dirty="0" smtClean="0"/>
              <a:t>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27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이동하기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[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Ex: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testing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어떤 일이 일어날까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0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2185" y="2674650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이동 전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93912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243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  Version Control System 3</vt:lpstr>
      <vt:lpstr>지난시간</vt:lpstr>
      <vt:lpstr>목차</vt:lpstr>
      <vt:lpstr>새 브랜치 생성하기</vt:lpstr>
      <vt:lpstr>새 브랜치 생성하기</vt:lpstr>
      <vt:lpstr>새 브랜치 생성하기</vt:lpstr>
      <vt:lpstr>새 브랜치 생성하기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</cp:lastModifiedBy>
  <cp:revision>33</cp:revision>
  <dcterms:created xsi:type="dcterms:W3CDTF">2019-10-07T09:08:30Z</dcterms:created>
  <dcterms:modified xsi:type="dcterms:W3CDTF">2019-10-29T05:42:11Z</dcterms:modified>
</cp:coreProperties>
</file>