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87" r:id="rId6"/>
    <p:sldId id="288" r:id="rId7"/>
    <p:sldId id="300" r:id="rId8"/>
    <p:sldId id="299" r:id="rId9"/>
    <p:sldId id="301" r:id="rId10"/>
    <p:sldId id="311" r:id="rId11"/>
    <p:sldId id="302" r:id="rId12"/>
    <p:sldId id="303" r:id="rId13"/>
    <p:sldId id="307" r:id="rId14"/>
    <p:sldId id="306" r:id="rId15"/>
    <p:sldId id="309" r:id="rId16"/>
    <p:sldId id="308" r:id="rId17"/>
    <p:sldId id="31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/>
            </a:b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2BB-3903-418F-8CFE-E07EB155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A9C48F-1F79-4721-B834-2E53DA11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00" y="3996972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D144E2-9324-4953-B0BA-D27D8155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808" y="2720622"/>
            <a:ext cx="179070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4275A1-C20F-4AA4-B941-678A9443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808" y="4581002"/>
            <a:ext cx="1781175" cy="127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A532D-FC21-4FC1-B49C-E4E6D6ABA348}"/>
              </a:ext>
            </a:extLst>
          </p:cNvPr>
          <p:cNvSpPr txBox="1"/>
          <p:nvPr/>
        </p:nvSpPr>
        <p:spPr>
          <a:xfrm>
            <a:off x="2134527" y="2861028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Merge</a:t>
            </a:r>
            <a:r>
              <a:rPr lang="ko-KR" altLang="en-US" sz="2400" dirty="0"/>
              <a:t> 시 </a:t>
            </a:r>
            <a:r>
              <a:rPr lang="en-US" altLang="ko-KR" sz="2400" dirty="0"/>
              <a:t>master</a:t>
            </a:r>
            <a:r>
              <a:rPr lang="ko-KR" altLang="en-US" sz="2400" dirty="0"/>
              <a:t>의 </a:t>
            </a:r>
            <a:r>
              <a:rPr lang="en-US" altLang="ko-KR" sz="2400" dirty="0"/>
              <a:t>HEAD </a:t>
            </a:r>
            <a:r>
              <a:rPr lang="ko-KR" altLang="en-US" sz="2400" dirty="0"/>
              <a:t>가 이동만 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14C1CC-3D3C-4BB3-90E0-4FA514120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08" y="1377597"/>
            <a:ext cx="1800225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39563-9D1E-4F25-89B6-C03F9B7E67B6}"/>
              </a:ext>
            </a:extLst>
          </p:cNvPr>
          <p:cNvSpPr txBox="1"/>
          <p:nvPr/>
        </p:nvSpPr>
        <p:spPr>
          <a:xfrm>
            <a:off x="2650836" y="5272577"/>
            <a:ext cx="570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Fast forward merge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3895A9-DC7C-4FC0-BA9C-A77AD93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5990E-7A38-475E-BE0D-4302D05E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</a:p>
          <a:p>
            <a:pPr lvl="1"/>
            <a:r>
              <a:rPr lang="ko-KR" altLang="en-US" dirty="0"/>
              <a:t>발표자료의</a:t>
            </a:r>
            <a:r>
              <a:rPr lang="en-US" altLang="ko-KR" dirty="0"/>
              <a:t> </a:t>
            </a:r>
            <a:r>
              <a:rPr lang="ko-KR" altLang="en-US" dirty="0"/>
              <a:t>시나리오를 토대로 진행</a:t>
            </a:r>
          </a:p>
        </p:txBody>
      </p:sp>
    </p:spTree>
    <p:extLst>
      <p:ext uri="{BB962C8B-B14F-4D97-AF65-F5344CB8AC3E}">
        <p14:creationId xmlns:p14="http://schemas.microsoft.com/office/powerpoint/2010/main" val="144127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4C43-74E5-48AC-A382-A0D5640B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2548B-69BF-47CB-B8D0-B911701B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069480"/>
            <a:ext cx="12049125" cy="185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B4CD8F-29CC-4CA7-8729-6AF84B96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79" y="1802655"/>
            <a:ext cx="17526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AE0589-2A2D-4E94-BCC2-4D179605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70" y="4881271"/>
            <a:ext cx="1733550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F1AB4-01EF-40A0-A074-DC68AABDD2EC}"/>
              </a:ext>
            </a:extLst>
          </p:cNvPr>
          <p:cNvSpPr txBox="1"/>
          <p:nvPr/>
        </p:nvSpPr>
        <p:spPr>
          <a:xfrm>
            <a:off x="214603" y="5579706"/>
            <a:ext cx="839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두 </a:t>
            </a:r>
            <a:r>
              <a:rPr lang="ko-KR" altLang="en-US" sz="2400" dirty="0" err="1"/>
              <a:t>브랜치가</a:t>
            </a:r>
            <a:r>
              <a:rPr lang="ko-KR" altLang="en-US" sz="2400" dirty="0"/>
              <a:t> 다른 </a:t>
            </a:r>
            <a:r>
              <a:rPr lang="en-US" altLang="ko-KR" sz="2400" dirty="0"/>
              <a:t>commit id </a:t>
            </a:r>
            <a:r>
              <a:rPr lang="ko-KR" altLang="en-US" sz="2400" dirty="0"/>
              <a:t>를 기준으로 구성되어 있음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0A4E93-017A-464F-88D6-E3C8BF5B53A9}"/>
              </a:ext>
            </a:extLst>
          </p:cNvPr>
          <p:cNvSpPr/>
          <p:nvPr/>
        </p:nvSpPr>
        <p:spPr>
          <a:xfrm>
            <a:off x="7735078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5ED105-032E-4242-A5F0-2C29BBA4C375}"/>
              </a:ext>
            </a:extLst>
          </p:cNvPr>
          <p:cNvSpPr/>
          <p:nvPr/>
        </p:nvSpPr>
        <p:spPr>
          <a:xfrm>
            <a:off x="10298761" y="425099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6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E08CD-30EB-4F84-B2F9-99FCC3E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2F04D-F69A-4AE7-860C-5A3F620A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08" y="1894192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407092-2380-4F40-918C-8D406461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713" y="1875141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453014-A167-41CC-AB43-412BB21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168" y="1894192"/>
            <a:ext cx="1628775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1CCEC-CAB2-4409-BAE0-8E9E9A6B5900}"/>
              </a:ext>
            </a:extLst>
          </p:cNvPr>
          <p:cNvSpPr txBox="1"/>
          <p:nvPr/>
        </p:nvSpPr>
        <p:spPr>
          <a:xfrm>
            <a:off x="3022791" y="5784989"/>
            <a:ext cx="641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Three way merge </a:t>
            </a:r>
            <a:r>
              <a:rPr lang="ko-KR" altLang="en-US" sz="4000" dirty="0"/>
              <a:t>수행됨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94094B-7DFF-47BA-BD00-CAB90DDA26C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954933" y="2156130"/>
            <a:ext cx="2164780" cy="476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0D5956-0960-4575-99A3-7FCC5B77E9F2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6200000" flipH="1">
            <a:off x="5919276" y="-1160639"/>
            <a:ext cx="28575" cy="7185985"/>
          </a:xfrm>
          <a:prstGeom prst="bentConnector3">
            <a:avLst>
              <a:gd name="adj1" fmla="val 4487881"/>
            </a:avLst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CE440-BEFE-4C81-AEBE-08C2380C7E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796113" y="2160891"/>
            <a:ext cx="1916055" cy="95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9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C8EA-7A76-4EDE-A091-9D535225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0D36B-83C2-4BEC-8363-F6AA798A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069480"/>
            <a:ext cx="12049125" cy="1857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4E6C23-795E-45AE-9F37-3133516C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79" y="1802655"/>
            <a:ext cx="1752600" cy="126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7CCC0-85A5-45AB-87C3-B93D2D2F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70" y="4881271"/>
            <a:ext cx="1733550" cy="12382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39F775-C880-4A24-B828-95A8DFA307A8}"/>
              </a:ext>
            </a:extLst>
          </p:cNvPr>
          <p:cNvSpPr/>
          <p:nvPr/>
        </p:nvSpPr>
        <p:spPr>
          <a:xfrm>
            <a:off x="7735078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1238F3-DA6F-4715-8768-692A06B48BBC}"/>
              </a:ext>
            </a:extLst>
          </p:cNvPr>
          <p:cNvSpPr/>
          <p:nvPr/>
        </p:nvSpPr>
        <p:spPr>
          <a:xfrm>
            <a:off x="10298761" y="425099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0119D83-59D5-4735-BFCE-516D2A3F5FBC}"/>
              </a:ext>
            </a:extLst>
          </p:cNvPr>
          <p:cNvSpPr/>
          <p:nvPr/>
        </p:nvSpPr>
        <p:spPr>
          <a:xfrm>
            <a:off x="5171395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E080D6-C243-4C30-BEED-3BC536D32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636" y="2475322"/>
            <a:ext cx="1228725" cy="523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7FF155-9B03-49BF-B3FA-C26441824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778" y="2609947"/>
            <a:ext cx="16764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AD3CF0-862A-4A3D-8269-5396D0560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5273" y="3822830"/>
            <a:ext cx="16287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9510BF-E8CC-4F05-B066-CA77099CFA50}"/>
              </a:ext>
            </a:extLst>
          </p:cNvPr>
          <p:cNvSpPr txBox="1"/>
          <p:nvPr/>
        </p:nvSpPr>
        <p:spPr>
          <a:xfrm>
            <a:off x="611767" y="5474650"/>
            <a:ext cx="839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자동 </a:t>
            </a:r>
            <a:r>
              <a:rPr lang="en-US" altLang="ko-KR" sz="2400" dirty="0"/>
              <a:t>Merge </a:t>
            </a:r>
            <a:r>
              <a:rPr lang="ko-KR" altLang="en-US" sz="2400" dirty="0"/>
              <a:t>를 위해선 두 </a:t>
            </a:r>
            <a:r>
              <a:rPr lang="en-US" altLang="ko-KR" sz="2400" dirty="0"/>
              <a:t>commit id</a:t>
            </a:r>
            <a:r>
              <a:rPr lang="ko-KR" altLang="en-US" sz="2400" dirty="0"/>
              <a:t> 를 합치는 기준 </a:t>
            </a:r>
            <a:r>
              <a:rPr lang="en-US" altLang="ko-KR" sz="2400" dirty="0"/>
              <a:t>commit id </a:t>
            </a:r>
            <a:r>
              <a:rPr lang="ko-KR" altLang="en-US" sz="2400" dirty="0"/>
              <a:t>가 필요함</a:t>
            </a:r>
          </a:p>
        </p:txBody>
      </p:sp>
    </p:spTree>
    <p:extLst>
      <p:ext uri="{BB962C8B-B14F-4D97-AF65-F5344CB8AC3E}">
        <p14:creationId xmlns:p14="http://schemas.microsoft.com/office/powerpoint/2010/main" val="35043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0B3FC-80DA-413C-8955-6BAE774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151943-0242-4574-8BA6-91962E2C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1" y="3020189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D63111-E0C6-404C-8F45-A0D40F5C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1" y="2972564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5B9CDB-CE4F-4E21-9143-AAD17EAE0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97" y="2991614"/>
            <a:ext cx="1628775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70686-DA3E-4054-96EB-3D2CD11DE7E1}"/>
              </a:ext>
            </a:extLst>
          </p:cNvPr>
          <p:cNvSpPr txBox="1"/>
          <p:nvPr/>
        </p:nvSpPr>
        <p:spPr>
          <a:xfrm>
            <a:off x="10159999" y="30537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B690D-B170-4C88-9666-7D8ABB5AA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68" y="3899189"/>
            <a:ext cx="1809750" cy="714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B5139A-E90D-413F-AB30-F1FD16828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463" y="3915641"/>
            <a:ext cx="1819275" cy="704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B582AB-3A02-4F81-ADFB-34EF3E55A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256" y="3927764"/>
            <a:ext cx="1800225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8127E4-6A08-40A4-8716-AEA3683BABED}"/>
              </a:ext>
            </a:extLst>
          </p:cNvPr>
          <p:cNvSpPr txBox="1"/>
          <p:nvPr/>
        </p:nvSpPr>
        <p:spPr>
          <a:xfrm>
            <a:off x="9420225" y="3899189"/>
            <a:ext cx="22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Three way merge</a:t>
            </a:r>
          </a:p>
          <a:p>
            <a:r>
              <a:rPr lang="en-US" altLang="ko-KR" dirty="0"/>
              <a:t>C1, C4, C5)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7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E08CD-30EB-4F84-B2F9-99FCC3E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2F04D-F69A-4AE7-860C-5A3F620A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9" y="1828698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407092-2380-4F40-918C-8D406461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29" y="1781073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453014-A167-41CC-AB43-412BB21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25" y="1800123"/>
            <a:ext cx="162877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9102AD-A9B6-425A-9BA5-0B4D45D3ACC3}"/>
              </a:ext>
            </a:extLst>
          </p:cNvPr>
          <p:cNvSpPr txBox="1"/>
          <p:nvPr/>
        </p:nvSpPr>
        <p:spPr>
          <a:xfrm>
            <a:off x="123989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//c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44DC0-56BC-446C-B37E-2E2A22CEE780}"/>
              </a:ext>
            </a:extLst>
          </p:cNvPr>
          <p:cNvSpPr txBox="1"/>
          <p:nvPr/>
        </p:nvSpPr>
        <p:spPr>
          <a:xfrm>
            <a:off x="2955505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//1</a:t>
            </a:r>
          </a:p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d.txt //d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A9C51-8874-473A-9504-2FA48E1EFECA}"/>
              </a:ext>
            </a:extLst>
          </p:cNvPr>
          <p:cNvSpPr txBox="1"/>
          <p:nvPr/>
        </p:nvSpPr>
        <p:spPr>
          <a:xfrm>
            <a:off x="6096000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//2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BAF65-F1D3-4B75-B713-D70A07005BFD}"/>
              </a:ext>
            </a:extLst>
          </p:cNvPr>
          <p:cNvSpPr txBox="1"/>
          <p:nvPr/>
        </p:nvSpPr>
        <p:spPr>
          <a:xfrm>
            <a:off x="10039927" y="18622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3D60D-BE03-4A6A-8A52-08C66CEF79BE}"/>
              </a:ext>
            </a:extLst>
          </p:cNvPr>
          <p:cNvSpPr txBox="1"/>
          <p:nvPr/>
        </p:nvSpPr>
        <p:spPr>
          <a:xfrm>
            <a:off x="9291782" y="2604655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a.txt //a</a:t>
            </a:r>
            <a:endParaRPr lang="en-US" altLang="ko-KR" sz="4400" dirty="0"/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>
                <a:solidFill>
                  <a:srgbClr val="FF0000"/>
                </a:solidFill>
              </a:rPr>
              <a:t>conflict</a:t>
            </a:r>
          </a:p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d.txt //d</a:t>
            </a:r>
          </a:p>
        </p:txBody>
      </p:sp>
    </p:spTree>
    <p:extLst>
      <p:ext uri="{BB962C8B-B14F-4D97-AF65-F5344CB8AC3E}">
        <p14:creationId xmlns:p14="http://schemas.microsoft.com/office/powerpoint/2010/main" val="306891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3895A9-DC7C-4FC0-BA9C-A77AD93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5990E-7A38-475E-BE0D-4302D05E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06B753-8431-4AD7-B4F1-5D3B12AE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82" y="2735175"/>
            <a:ext cx="1228725" cy="523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AF1B5B-ED98-4708-BB1E-5CAEFCDD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02" y="2687550"/>
            <a:ext cx="167640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CD503E-5F73-4F08-917B-65682F93E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98" y="2706600"/>
            <a:ext cx="1628775" cy="552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56CE-9023-4826-8F37-FAB9C483F113}"/>
              </a:ext>
            </a:extLst>
          </p:cNvPr>
          <p:cNvSpPr txBox="1"/>
          <p:nvPr/>
        </p:nvSpPr>
        <p:spPr>
          <a:xfrm>
            <a:off x="752062" y="3511133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//c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3735A-0AF5-4710-8100-531B81C1FAC6}"/>
              </a:ext>
            </a:extLst>
          </p:cNvPr>
          <p:cNvSpPr txBox="1"/>
          <p:nvPr/>
        </p:nvSpPr>
        <p:spPr>
          <a:xfrm>
            <a:off x="3583578" y="3511133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//1</a:t>
            </a:r>
          </a:p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d.txt //d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72863-FA81-4032-8215-8391C33D4E5E}"/>
              </a:ext>
            </a:extLst>
          </p:cNvPr>
          <p:cNvSpPr txBox="1"/>
          <p:nvPr/>
        </p:nvSpPr>
        <p:spPr>
          <a:xfrm>
            <a:off x="6724073" y="3511133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//2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C5F20-F1BB-406C-9469-4529C23667CD}"/>
              </a:ext>
            </a:extLst>
          </p:cNvPr>
          <p:cNvSpPr txBox="1"/>
          <p:nvPr/>
        </p:nvSpPr>
        <p:spPr>
          <a:xfrm>
            <a:off x="10668000" y="27687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C4BE0-A2C2-4E76-BEE6-9251C7887641}"/>
              </a:ext>
            </a:extLst>
          </p:cNvPr>
          <p:cNvSpPr txBox="1"/>
          <p:nvPr/>
        </p:nvSpPr>
        <p:spPr>
          <a:xfrm>
            <a:off x="10005993" y="3786910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86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merge [</a:t>
            </a:r>
            <a:r>
              <a:rPr lang="en-US" altLang="ko-KR" dirty="0" err="1"/>
              <a:t>branchName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Ex: git merge testing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어떤 일이 일어날까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93" y="2359180"/>
            <a:ext cx="1790700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293" y="1016155"/>
            <a:ext cx="1800225" cy="1343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9488" y="2359180"/>
            <a:ext cx="63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HEAD </a:t>
            </a:r>
            <a:r>
              <a:rPr lang="ko-KR" altLang="en-US" dirty="0"/>
              <a:t>는 </a:t>
            </a:r>
            <a:r>
              <a:rPr lang="en-US" altLang="ko-KR" dirty="0"/>
              <a:t>master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C2 </a:t>
            </a:r>
            <a:r>
              <a:rPr lang="ko-KR" altLang="en-US" dirty="0"/>
              <a:t>를 포인팅 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8514-218B-497A-AF33-DAE6039AD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837" y="3635530"/>
            <a:ext cx="763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6151" y="2462922"/>
            <a:ext cx="5932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생성 직후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HEAD </a:t>
            </a:r>
            <a:r>
              <a:rPr lang="ko-KR" altLang="en-US" sz="2400" dirty="0"/>
              <a:t>는 여전히 </a:t>
            </a:r>
            <a:r>
              <a:rPr lang="en-US" altLang="ko-KR" sz="2400" dirty="0"/>
              <a:t>master </a:t>
            </a:r>
            <a:r>
              <a:rPr lang="ko-KR" altLang="en-US" sz="2400" dirty="0" err="1"/>
              <a:t>브랜치의</a:t>
            </a:r>
            <a:r>
              <a:rPr lang="ko-KR" altLang="en-US" sz="2400" dirty="0"/>
              <a:t> </a:t>
            </a:r>
            <a:r>
              <a:rPr lang="en-US" altLang="ko-KR" sz="2400" dirty="0"/>
              <a:t>C2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5C8B38-6A67-4148-B892-070D01770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548" y="3990243"/>
            <a:ext cx="763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359A-85EC-4D21-AEE4-AC22B83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65AB6-301E-4043-9028-769D7982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36" y="1824747"/>
            <a:ext cx="1790700" cy="127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A16C60-A136-423C-BE3E-833A492C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36" y="3786897"/>
            <a:ext cx="1781175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4A90A9-9771-444C-91DE-EA0A8691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87" y="3082047"/>
            <a:ext cx="7639050" cy="72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0C0A2-1118-4404-86FB-6D43935C64D9}"/>
              </a:ext>
            </a:extLst>
          </p:cNvPr>
          <p:cNvSpPr txBox="1"/>
          <p:nvPr/>
        </p:nvSpPr>
        <p:spPr>
          <a:xfrm>
            <a:off x="1951383" y="2222565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브랜치로</a:t>
            </a:r>
            <a:r>
              <a:rPr lang="en-US" altLang="ko-KR" sz="2400" dirty="0"/>
              <a:t> </a:t>
            </a:r>
            <a:r>
              <a:rPr lang="ko-KR" altLang="en-US" sz="2400" dirty="0"/>
              <a:t>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44D7C7-C09A-4C90-94A7-063DF3086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336" y="5063247"/>
            <a:ext cx="1790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494E-77E3-4C43-87D5-60B34B41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88E59-ED33-45A0-B03C-AF0A1E20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92" y="3054863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168E4E-B6D6-40CE-B170-DF8B5CEB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83" y="1778513"/>
            <a:ext cx="1790700" cy="1276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338ED9-D723-43F5-9E54-5292A22D0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700" y="3638893"/>
            <a:ext cx="1781175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04EADB-F0D0-4B13-B77C-612C70F20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700" y="4915243"/>
            <a:ext cx="1790700" cy="127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2CBAE-2F84-44B8-86B5-F7ADDDF766BD}"/>
              </a:ext>
            </a:extLst>
          </p:cNvPr>
          <p:cNvSpPr txBox="1"/>
          <p:nvPr/>
        </p:nvSpPr>
        <p:spPr>
          <a:xfrm>
            <a:off x="1664092" y="4188205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작업 후 </a:t>
            </a:r>
            <a:r>
              <a:rPr lang="en-US" altLang="ko-KR" sz="2400" dirty="0"/>
              <a:t>Commit (C3)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40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95FCB-997A-427D-AC65-7682BC8E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6BBFB-1FAA-4DFD-8DA6-CA69764B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92" y="3054863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AFE33D-DB1A-48D3-BB68-975766FA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8513"/>
            <a:ext cx="179070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9F58FD-B274-4192-86A9-AF700EEEF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700" y="3638893"/>
            <a:ext cx="1781175" cy="127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804D6-14FE-49A6-973B-2D9BBEC87D46}"/>
              </a:ext>
            </a:extLst>
          </p:cNvPr>
          <p:cNvSpPr txBox="1"/>
          <p:nvPr/>
        </p:nvSpPr>
        <p:spPr>
          <a:xfrm>
            <a:off x="1664092" y="4188205"/>
            <a:ext cx="593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master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이동 후 </a:t>
            </a:r>
            <a:endParaRPr lang="en-US" altLang="ko-KR" sz="2400" dirty="0"/>
          </a:p>
          <a:p>
            <a:r>
              <a:rPr lang="en-US" altLang="ko-KR" sz="2400" dirty="0"/>
              <a:t>git merge testing </a:t>
            </a:r>
            <a:r>
              <a:rPr lang="ko-KR" altLang="en-US" sz="2400" dirty="0"/>
              <a:t>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1EDEC-35B5-43B4-BE0D-6B5DBD61F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5488"/>
            <a:ext cx="1800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317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Git  Version Control System 4</vt:lpstr>
      <vt:lpstr>지난시간</vt:lpstr>
      <vt:lpstr>목차</vt:lpstr>
      <vt:lpstr>브랜치 병합</vt:lpstr>
      <vt:lpstr>브랜치 병합 Case 1</vt:lpstr>
      <vt:lpstr>브랜치 병합 Case 1</vt:lpstr>
      <vt:lpstr>브랜치 병합 Case 1</vt:lpstr>
      <vt:lpstr>브랜치 병합 Case 1</vt:lpstr>
      <vt:lpstr>브랜치 병합 Case 1</vt:lpstr>
      <vt:lpstr>브랜치 병합 Case 1</vt:lpstr>
      <vt:lpstr>Git 실습</vt:lpstr>
      <vt:lpstr>브랜치 병합 Case 2</vt:lpstr>
      <vt:lpstr>브랜치 병합 Case 2</vt:lpstr>
      <vt:lpstr>브랜치 병합 Case 2</vt:lpstr>
      <vt:lpstr>브랜치 병합 Case 2</vt:lpstr>
      <vt:lpstr>브랜치 병합 Case 2</vt:lpstr>
      <vt:lpstr>Git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심지섭</cp:lastModifiedBy>
  <cp:revision>43</cp:revision>
  <dcterms:created xsi:type="dcterms:W3CDTF">2019-10-07T09:08:30Z</dcterms:created>
  <dcterms:modified xsi:type="dcterms:W3CDTF">2019-11-01T05:15:27Z</dcterms:modified>
</cp:coreProperties>
</file>