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313" r:id="rId5"/>
    <p:sldId id="275" r:id="rId6"/>
    <p:sldId id="314" r:id="rId7"/>
    <p:sldId id="315" r:id="rId8"/>
    <p:sldId id="318" r:id="rId9"/>
    <p:sldId id="316" r:id="rId10"/>
    <p:sldId id="317" r:id="rId11"/>
    <p:sldId id="324" r:id="rId12"/>
    <p:sldId id="325" r:id="rId13"/>
    <p:sldId id="326" r:id="rId14"/>
    <p:sldId id="319" r:id="rId15"/>
    <p:sldId id="320" r:id="rId16"/>
    <p:sldId id="321" r:id="rId17"/>
    <p:sldId id="322" r:id="rId18"/>
    <p:sldId id="32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/>
            </a:br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D3EB03-3FEF-43F6-8906-51C770C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관리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1ECCD-2123-42E8-9D14-9722CA07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branch : </a:t>
            </a:r>
            <a:r>
              <a:rPr lang="ko-KR" altLang="en-US" dirty="0"/>
              <a:t>브랜치</a:t>
            </a:r>
            <a:r>
              <a:rPr lang="en-US" altLang="ko-KR" dirty="0"/>
              <a:t> </a:t>
            </a:r>
            <a:r>
              <a:rPr lang="ko-KR" altLang="en-US" dirty="0"/>
              <a:t>목록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branch –v : </a:t>
            </a:r>
            <a:r>
              <a:rPr lang="ko-KR" altLang="en-US" dirty="0"/>
              <a:t>마지막 커밋 메시지와 함께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branch –merged : </a:t>
            </a:r>
            <a:r>
              <a:rPr lang="ko-KR" altLang="en-US" dirty="0"/>
              <a:t>병합 된 브랜치 만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branch --no-merged : </a:t>
            </a:r>
            <a:r>
              <a:rPr lang="ko-KR" altLang="en-US" dirty="0"/>
              <a:t>병합 안 된 브랜치 만 출력</a:t>
            </a:r>
          </a:p>
        </p:txBody>
      </p:sp>
    </p:spTree>
    <p:extLst>
      <p:ext uri="{BB962C8B-B14F-4D97-AF65-F5344CB8AC3E}">
        <p14:creationId xmlns:p14="http://schemas.microsoft.com/office/powerpoint/2010/main" val="2939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EAD768-718D-47B5-B427-096FCE1A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버전으로 돌아가기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EA319-7D4F-4374-B947-21A0E9D1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5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67CEF5-3903-4069-B88C-E6F8CA5C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버전으로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ADF069B-3A81-4E66-8E16-30D2AB25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reset --[option] [</a:t>
            </a:r>
            <a:r>
              <a:rPr lang="en-US" altLang="ko-KR" dirty="0" err="1"/>
              <a:t>commitID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Option</a:t>
            </a:r>
          </a:p>
          <a:p>
            <a:pPr lvl="2"/>
            <a:r>
              <a:rPr lang="en-US" altLang="ko-KR" dirty="0"/>
              <a:t>soft : working</a:t>
            </a:r>
            <a:r>
              <a:rPr lang="ko-KR" altLang="en-US" dirty="0"/>
              <a:t> </a:t>
            </a:r>
            <a:r>
              <a:rPr lang="en-US" altLang="ko-KR" dirty="0"/>
              <a:t>directory </a:t>
            </a:r>
            <a:r>
              <a:rPr lang="ko-KR" altLang="en-US" dirty="0"/>
              <a:t>보존</a:t>
            </a:r>
            <a:r>
              <a:rPr lang="en-US" altLang="ko-KR" dirty="0"/>
              <a:t>, staging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 보존</a:t>
            </a:r>
            <a:endParaRPr lang="en-US" altLang="ko-KR" dirty="0"/>
          </a:p>
          <a:p>
            <a:pPr lvl="2"/>
            <a:r>
              <a:rPr lang="en-US" altLang="ko-KR" dirty="0"/>
              <a:t>mixed : working directory </a:t>
            </a:r>
            <a:r>
              <a:rPr lang="ko-KR" altLang="en-US" dirty="0"/>
              <a:t>보존</a:t>
            </a:r>
            <a:r>
              <a:rPr lang="en-US" altLang="ko-KR" dirty="0"/>
              <a:t>, staging area </a:t>
            </a:r>
            <a:r>
              <a:rPr lang="ko-KR" altLang="en-US" dirty="0"/>
              <a:t>비움</a:t>
            </a:r>
            <a:endParaRPr lang="en-US" altLang="ko-KR" dirty="0"/>
          </a:p>
          <a:p>
            <a:pPr lvl="2"/>
            <a:r>
              <a:rPr lang="en-US" altLang="ko-KR" dirty="0"/>
              <a:t>hard : working directory </a:t>
            </a:r>
            <a:r>
              <a:rPr lang="ko-KR" altLang="en-US" dirty="0"/>
              <a:t>변화</a:t>
            </a:r>
            <a:r>
              <a:rPr lang="en-US" altLang="ko-KR" dirty="0"/>
              <a:t>, staging area </a:t>
            </a:r>
            <a:r>
              <a:rPr lang="ko-KR" altLang="en-US" dirty="0"/>
              <a:t>비움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 : git reset --soft 9e5e6a4</a:t>
            </a:r>
          </a:p>
          <a:p>
            <a:pPr lvl="1"/>
            <a:r>
              <a:rPr lang="en-US" altLang="ko-KR" dirty="0"/>
              <a:t>Ex : git reset --mixed 9e5e6a4</a:t>
            </a:r>
          </a:p>
          <a:p>
            <a:pPr lvl="1"/>
            <a:r>
              <a:rPr lang="en-US" altLang="ko-KR" dirty="0"/>
              <a:t>Ex : git reset --hard 9e5e6a4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7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26848-9392-4C50-B0AE-68678989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버전으로 돌아가기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BFD1B-6317-4E51-95C5-BA1FEF8B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응용</a:t>
            </a:r>
            <a:r>
              <a:rPr lang="en-US" altLang="ko-KR" dirty="0"/>
              <a:t>(Squash)</a:t>
            </a:r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commit </a:t>
            </a:r>
            <a:r>
              <a:rPr lang="ko-KR" altLang="en-US" dirty="0"/>
              <a:t>을 하나로 합치고 싶을 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git reset --soft </a:t>
            </a:r>
            <a:r>
              <a:rPr lang="en-US" altLang="ko-KR" dirty="0" err="1"/>
              <a:t>commitID</a:t>
            </a:r>
            <a:endParaRPr lang="en-US" altLang="ko-KR" dirty="0"/>
          </a:p>
          <a:p>
            <a:pPr lvl="2"/>
            <a:r>
              <a:rPr lang="en-US" altLang="ko-KR" dirty="0"/>
              <a:t>git commit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무슨 일이 일어나는지 그래프를 그려보자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32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EAD768-718D-47B5-B427-096FCE1A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워크플로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EA319-7D4F-4374-B947-21A0E9D1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3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D3EB03-3FEF-43F6-8906-51C770C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워크플로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1ECCD-2123-42E8-9D14-9722CA07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Long-Running </a:t>
            </a:r>
            <a:r>
              <a:rPr lang="ko-KR" altLang="en-US" dirty="0"/>
              <a:t>브랜치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3-way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 의 강점을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안정된 버전만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둠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master </a:t>
            </a:r>
            <a:r>
              <a:rPr lang="ko-KR" altLang="en-US" dirty="0" err="1"/>
              <a:t>브랜치는</a:t>
            </a:r>
            <a:r>
              <a:rPr lang="ko-KR" altLang="en-US" dirty="0"/>
              <a:t> 배포를 위한 브랜치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 진행을 위한 </a:t>
            </a:r>
            <a:r>
              <a:rPr lang="ko-KR" altLang="en-US" dirty="0" err="1"/>
              <a:t>브랜치는</a:t>
            </a:r>
            <a:r>
              <a:rPr lang="ko-KR" altLang="en-US" dirty="0"/>
              <a:t> 안정된 </a:t>
            </a:r>
            <a:r>
              <a:rPr lang="en-US" altLang="ko-KR" dirty="0"/>
              <a:t>master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commit id</a:t>
            </a:r>
            <a:r>
              <a:rPr lang="ko-KR" altLang="en-US" dirty="0"/>
              <a:t>를 기준으로 브랜치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가급적 </a:t>
            </a:r>
            <a:r>
              <a:rPr lang="en-US" altLang="ko-KR" dirty="0"/>
              <a:t>Fast-forward merge </a:t>
            </a:r>
            <a:r>
              <a:rPr lang="ko-KR" altLang="en-US" dirty="0"/>
              <a:t>만 일어나게 하는 것</a:t>
            </a:r>
          </a:p>
        </p:txBody>
      </p:sp>
    </p:spTree>
    <p:extLst>
      <p:ext uri="{BB962C8B-B14F-4D97-AF65-F5344CB8AC3E}">
        <p14:creationId xmlns:p14="http://schemas.microsoft.com/office/powerpoint/2010/main" val="38846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A14983-38F6-4BA1-BF96-D426F34B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워크플로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82C239-A86E-4B87-898F-1CE3D2E0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606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3431EA-18F2-4F8D-9817-24815AB7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130" y="3797782"/>
            <a:ext cx="7753739" cy="27390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4FC169E-D5F5-4E3E-9AB4-FEA639B6C0C3}"/>
              </a:ext>
            </a:extLst>
          </p:cNvPr>
          <p:cNvSpPr/>
          <p:nvPr/>
        </p:nvSpPr>
        <p:spPr>
          <a:xfrm>
            <a:off x="365898" y="5887194"/>
            <a:ext cx="3706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Long-Running </a:t>
            </a:r>
            <a:r>
              <a:rPr lang="ko-KR" altLang="en-US" sz="2800" dirty="0"/>
              <a:t>브랜치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6818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E6239-025B-4C6E-8100-8B4F7477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워크플로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F2CC2-69A3-4C37-9F50-017A159A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Topic</a:t>
            </a:r>
            <a:r>
              <a:rPr lang="ko-KR" altLang="en-US" dirty="0"/>
              <a:t> 브랜치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짧은 호흡의 브랜치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좁은 범위의 테스트</a:t>
            </a:r>
            <a:r>
              <a:rPr lang="en-US" altLang="ko-KR" dirty="0"/>
              <a:t>, </a:t>
            </a:r>
            <a:r>
              <a:rPr lang="ko-KR" altLang="en-US" dirty="0"/>
              <a:t>혹은 기능 추가가 필요할 경우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886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7777343-DEAD-4DA2-BA2A-E91EFF38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워크플로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40B7A-D10C-4659-A24C-ADC4F28F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29234"/>
            <a:ext cx="6258133" cy="49287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7DD969-0B29-4C02-BAFB-39C59C30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54" y="1919018"/>
            <a:ext cx="5129146" cy="493387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DC6849-772F-4B98-AFDA-AF2A26E91E7D}"/>
              </a:ext>
            </a:extLst>
          </p:cNvPr>
          <p:cNvSpPr/>
          <p:nvPr/>
        </p:nvSpPr>
        <p:spPr>
          <a:xfrm>
            <a:off x="6114653" y="4413687"/>
            <a:ext cx="1091681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0FDFEE-892F-4BD9-99EA-85F6EE14EF26}"/>
              </a:ext>
            </a:extLst>
          </p:cNvPr>
          <p:cNvSpPr/>
          <p:nvPr/>
        </p:nvSpPr>
        <p:spPr>
          <a:xfrm>
            <a:off x="4202050" y="6308209"/>
            <a:ext cx="2230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Topic</a:t>
            </a:r>
            <a:r>
              <a:rPr lang="ko-KR" altLang="en-US" sz="2800" dirty="0"/>
              <a:t> 브랜치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7083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브랜치 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브랜치 병합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브랜치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브랜치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버전으로 돌아가기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브랜치</a:t>
            </a:r>
            <a:r>
              <a:rPr lang="en-US" altLang="ko-KR" dirty="0"/>
              <a:t> </a:t>
            </a:r>
            <a:r>
              <a:rPr lang="ko-KR" altLang="en-US" dirty="0"/>
              <a:t>워크플로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병합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1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병합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삭제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8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삭제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branch –d [</a:t>
            </a:r>
            <a:r>
              <a:rPr lang="en-US" altLang="ko-KR" dirty="0" err="1"/>
              <a:t>branchName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강제삭제 </a:t>
            </a:r>
            <a:r>
              <a:rPr lang="en-US" altLang="ko-KR" dirty="0"/>
              <a:t>: git branch –D [</a:t>
            </a:r>
            <a:r>
              <a:rPr lang="en-US" altLang="ko-KR" dirty="0" err="1"/>
              <a:t>branchName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652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삭제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12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EAD768-718D-47B5-B427-096FCE1A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브랜치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EA319-7D4F-4374-B947-21A0E9D1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4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252</Words>
  <Application>Microsoft Office PowerPoint</Application>
  <PresentationFormat>와이드스크린</PresentationFormat>
  <Paragraphs>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Git  Version Control System 5</vt:lpstr>
      <vt:lpstr>지난시간</vt:lpstr>
      <vt:lpstr>목차</vt:lpstr>
      <vt:lpstr>브랜치 병합</vt:lpstr>
      <vt:lpstr>브랜치 병합</vt:lpstr>
      <vt:lpstr>브랜치 삭제</vt:lpstr>
      <vt:lpstr>브랜치 삭제</vt:lpstr>
      <vt:lpstr>브랜치 삭제</vt:lpstr>
      <vt:lpstr>브랜치 관리</vt:lpstr>
      <vt:lpstr>브랜치 관리</vt:lpstr>
      <vt:lpstr>이전 버전으로 돌아가기</vt:lpstr>
      <vt:lpstr>이전 버전으로 돌아가기</vt:lpstr>
      <vt:lpstr>이전 버전으로 돌아가기</vt:lpstr>
      <vt:lpstr>브랜치 워크플로</vt:lpstr>
      <vt:lpstr>브랜치 워크플로</vt:lpstr>
      <vt:lpstr>브랜치 워크플로</vt:lpstr>
      <vt:lpstr>브랜치 워크플로</vt:lpstr>
      <vt:lpstr>브랜치 워크플로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TaekHee Lee</cp:lastModifiedBy>
  <cp:revision>52</cp:revision>
  <dcterms:created xsi:type="dcterms:W3CDTF">2019-10-07T09:08:30Z</dcterms:created>
  <dcterms:modified xsi:type="dcterms:W3CDTF">2019-11-04T10:21:48Z</dcterms:modified>
</cp:coreProperties>
</file>