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313" r:id="rId5"/>
    <p:sldId id="275" r:id="rId6"/>
    <p:sldId id="327" r:id="rId7"/>
    <p:sldId id="330" r:id="rId8"/>
    <p:sldId id="328" r:id="rId9"/>
    <p:sldId id="329" r:id="rId10"/>
    <p:sldId id="331" r:id="rId11"/>
    <p:sldId id="338" r:id="rId12"/>
    <p:sldId id="339" r:id="rId13"/>
    <p:sldId id="341" r:id="rId14"/>
    <p:sldId id="342" r:id="rId15"/>
    <p:sldId id="344" r:id="rId16"/>
    <p:sldId id="345" r:id="rId17"/>
    <p:sldId id="346" r:id="rId18"/>
    <p:sldId id="347" r:id="rId19"/>
    <p:sldId id="348" r:id="rId20"/>
    <p:sldId id="34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4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3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8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9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5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9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6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7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7343-E182-4B90-880C-3D28E6B6646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12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Git </a:t>
            </a:r>
            <a:br>
              <a:rPr lang="en-US" altLang="ko-KR" dirty="0"/>
            </a:br>
            <a:r>
              <a:rPr lang="en-US" altLang="ko-KR" dirty="0"/>
              <a:t>Version Control System</a:t>
            </a:r>
            <a:br>
              <a:rPr lang="en-US" altLang="ko-KR" dirty="0"/>
            </a:b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한국산업기술대학교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이택희</a:t>
            </a:r>
          </a:p>
        </p:txBody>
      </p:sp>
    </p:spTree>
    <p:extLst>
      <p:ext uri="{BB962C8B-B14F-4D97-AF65-F5344CB8AC3E}">
        <p14:creationId xmlns:p14="http://schemas.microsoft.com/office/powerpoint/2010/main" val="12349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3F770-8783-47E3-BE03-478334E7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내부 워크플로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0D3DB3-CFA5-4EA0-B139-B22933029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168" y="1723292"/>
            <a:ext cx="4576665" cy="2176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FFA83C-5AC5-49D0-A5DA-0C5AEB460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68" y="4123742"/>
            <a:ext cx="4576665" cy="12477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0FF9E0-92B9-447A-A7C5-F87D13AED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911" y="4647950"/>
            <a:ext cx="975804" cy="6375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973392-68E6-4144-A3A3-C178905CF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598" y="4647950"/>
            <a:ext cx="975804" cy="637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2EA738-3919-496D-BCA1-B8BBF3AC2DCD}"/>
              </a:ext>
            </a:extLst>
          </p:cNvPr>
          <p:cNvSpPr txBox="1"/>
          <p:nvPr/>
        </p:nvSpPr>
        <p:spPr>
          <a:xfrm>
            <a:off x="838200" y="1674674"/>
            <a:ext cx="4069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Git</a:t>
            </a:r>
            <a:r>
              <a:rPr lang="ko-KR" altLang="en-US" sz="3600" dirty="0"/>
              <a:t> </a:t>
            </a:r>
            <a:r>
              <a:rPr lang="en-US" altLang="ko-KR" sz="3600" dirty="0" err="1"/>
              <a:t>init</a:t>
            </a:r>
            <a:r>
              <a:rPr lang="en-US" altLang="ko-KR" sz="3600" dirty="0"/>
              <a:t>;</a:t>
            </a:r>
          </a:p>
          <a:p>
            <a:r>
              <a:rPr lang="en-US" altLang="ko-KR" sz="3600" dirty="0"/>
              <a:t>Vim file.txt; //v1</a:t>
            </a:r>
          </a:p>
          <a:p>
            <a:r>
              <a:rPr lang="en-US" altLang="ko-KR" sz="3600" dirty="0"/>
              <a:t>Git add .;</a:t>
            </a:r>
            <a:endParaRPr lang="ko-KR" altLang="en-US" sz="3600" dirty="0"/>
          </a:p>
        </p:txBody>
      </p:sp>
      <p:sp>
        <p:nvSpPr>
          <p:cNvPr id="8" name="같음 기호 7">
            <a:extLst>
              <a:ext uri="{FF2B5EF4-FFF2-40B4-BE49-F238E27FC236}">
                <a16:creationId xmlns:a16="http://schemas.microsoft.com/office/drawing/2014/main" id="{D2DCDDB6-23F7-4337-938E-3DD34974D65F}"/>
              </a:ext>
            </a:extLst>
          </p:cNvPr>
          <p:cNvSpPr/>
          <p:nvPr/>
        </p:nvSpPr>
        <p:spPr>
          <a:xfrm>
            <a:off x="9164232" y="4727487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부등호 8">
            <a:extLst>
              <a:ext uri="{FF2B5EF4-FFF2-40B4-BE49-F238E27FC236}">
                <a16:creationId xmlns:a16="http://schemas.microsoft.com/office/drawing/2014/main" id="{37E4A191-CA5B-4DFD-8E55-F51F532BF08C}"/>
              </a:ext>
            </a:extLst>
          </p:cNvPr>
          <p:cNvSpPr/>
          <p:nvPr/>
        </p:nvSpPr>
        <p:spPr>
          <a:xfrm>
            <a:off x="7520254" y="4822417"/>
            <a:ext cx="501333" cy="288663"/>
          </a:xfrm>
          <a:prstGeom prst="mathNotEqual">
            <a:avLst>
              <a:gd name="adj1" fmla="val 8587"/>
              <a:gd name="adj2" fmla="val 6357936"/>
              <a:gd name="adj3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2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3F770-8783-47E3-BE03-478334E7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내부 워크플로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0D3DB3-CFA5-4EA0-B139-B22933029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168" y="1723292"/>
            <a:ext cx="4576665" cy="2176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FFA83C-5AC5-49D0-A5DA-0C5AEB460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68" y="4123742"/>
            <a:ext cx="4576665" cy="12477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0FF9E0-92B9-447A-A7C5-F87D13AED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911" y="4647950"/>
            <a:ext cx="975804" cy="6375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973392-68E6-4144-A3A3-C178905CF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598" y="4647950"/>
            <a:ext cx="975804" cy="637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2EA738-3919-496D-BCA1-B8BBF3AC2DCD}"/>
              </a:ext>
            </a:extLst>
          </p:cNvPr>
          <p:cNvSpPr txBox="1"/>
          <p:nvPr/>
        </p:nvSpPr>
        <p:spPr>
          <a:xfrm>
            <a:off x="838200" y="1674674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Git</a:t>
            </a:r>
            <a:r>
              <a:rPr lang="ko-KR" altLang="en-US" sz="3600" dirty="0"/>
              <a:t> </a:t>
            </a:r>
            <a:r>
              <a:rPr lang="en-US" altLang="ko-KR" sz="3600" dirty="0" err="1"/>
              <a:t>init</a:t>
            </a:r>
            <a:r>
              <a:rPr lang="en-US" altLang="ko-KR" sz="3600" dirty="0"/>
              <a:t>;</a:t>
            </a:r>
          </a:p>
          <a:p>
            <a:r>
              <a:rPr lang="en-US" altLang="ko-KR" sz="3600" dirty="0"/>
              <a:t>Vim file.txt; //v1</a:t>
            </a:r>
          </a:p>
          <a:p>
            <a:r>
              <a:rPr lang="en-US" altLang="ko-KR" sz="3600" dirty="0"/>
              <a:t>Git add .;</a:t>
            </a:r>
          </a:p>
          <a:p>
            <a:r>
              <a:rPr lang="en-US" altLang="ko-KR" sz="3600" dirty="0"/>
              <a:t>Git commit; //eb43bf8</a:t>
            </a:r>
            <a:endParaRPr lang="ko-KR" altLang="en-US" sz="3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954A1F-6DB7-480A-BE8B-6F7901689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285" y="4647950"/>
            <a:ext cx="975804" cy="6375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77C0D0-48FD-49FD-A1B7-D034766F6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611" y="4590735"/>
            <a:ext cx="556057" cy="1455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44046C-087B-40E5-A5FA-F2956C395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9551" y="2980573"/>
            <a:ext cx="986531" cy="7313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392EFC-0E43-4D37-94B8-FE6617BF3190}"/>
              </a:ext>
            </a:extLst>
          </p:cNvPr>
          <p:cNvSpPr txBox="1"/>
          <p:nvPr/>
        </p:nvSpPr>
        <p:spPr>
          <a:xfrm>
            <a:off x="949911" y="5734975"/>
            <a:ext cx="4119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Git status </a:t>
            </a:r>
            <a:r>
              <a:rPr lang="ko-KR" altLang="en-US" sz="2800" dirty="0"/>
              <a:t>로 현황 파악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E5A4F0D-6A8A-4114-BD0C-88421D1FB444}"/>
              </a:ext>
            </a:extLst>
          </p:cNvPr>
          <p:cNvSpPr/>
          <p:nvPr/>
        </p:nvSpPr>
        <p:spPr>
          <a:xfrm>
            <a:off x="5153230" y="5840049"/>
            <a:ext cx="984199" cy="310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1E4F5F-BA67-4D35-80C8-48FEE583C2BE}"/>
              </a:ext>
            </a:extLst>
          </p:cNvPr>
          <p:cNvSpPr txBox="1"/>
          <p:nvPr/>
        </p:nvSpPr>
        <p:spPr>
          <a:xfrm>
            <a:off x="6652611" y="5672242"/>
            <a:ext cx="133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15" name="같음 기호 14">
            <a:extLst>
              <a:ext uri="{FF2B5EF4-FFF2-40B4-BE49-F238E27FC236}">
                <a16:creationId xmlns:a16="http://schemas.microsoft.com/office/drawing/2014/main" id="{113AFAA0-0DA7-4DDC-94CA-1EA5C78F2E58}"/>
              </a:ext>
            </a:extLst>
          </p:cNvPr>
          <p:cNvSpPr/>
          <p:nvPr/>
        </p:nvSpPr>
        <p:spPr>
          <a:xfrm>
            <a:off x="7570063" y="4723621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같음 기호 15">
            <a:extLst>
              <a:ext uri="{FF2B5EF4-FFF2-40B4-BE49-F238E27FC236}">
                <a16:creationId xmlns:a16="http://schemas.microsoft.com/office/drawing/2014/main" id="{48B24FF1-3F64-49C7-90FF-210C867C8927}"/>
              </a:ext>
            </a:extLst>
          </p:cNvPr>
          <p:cNvSpPr/>
          <p:nvPr/>
        </p:nvSpPr>
        <p:spPr>
          <a:xfrm>
            <a:off x="9198376" y="4723621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62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3F770-8783-47E3-BE03-478334E7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내부 워크플로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0D3DB3-CFA5-4EA0-B139-B22933029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168" y="1723292"/>
            <a:ext cx="4576665" cy="2176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FFA83C-5AC5-49D0-A5DA-0C5AEB460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68" y="4123742"/>
            <a:ext cx="4576665" cy="12477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0FF9E0-92B9-447A-A7C5-F87D13AED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911" y="4647950"/>
            <a:ext cx="975804" cy="6375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973392-68E6-4144-A3A3-C178905CF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598" y="4647950"/>
            <a:ext cx="975804" cy="637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2EA738-3919-496D-BCA1-B8BBF3AC2DCD}"/>
              </a:ext>
            </a:extLst>
          </p:cNvPr>
          <p:cNvSpPr txBox="1"/>
          <p:nvPr/>
        </p:nvSpPr>
        <p:spPr>
          <a:xfrm>
            <a:off x="838200" y="1674674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~</a:t>
            </a:r>
            <a:r>
              <a:rPr lang="ko-KR" altLang="en-US" sz="3600" dirty="0"/>
              <a:t>생략</a:t>
            </a:r>
            <a:endParaRPr lang="en-US" altLang="ko-KR" sz="3600" dirty="0"/>
          </a:p>
          <a:p>
            <a:r>
              <a:rPr lang="en-US" altLang="ko-KR" sz="3600" dirty="0"/>
              <a:t>Vim</a:t>
            </a:r>
            <a:r>
              <a:rPr lang="ko-KR" altLang="en-US" sz="3600" dirty="0"/>
              <a:t> </a:t>
            </a:r>
            <a:r>
              <a:rPr lang="en-US" altLang="ko-KR" sz="3600" dirty="0"/>
              <a:t>file.txt;</a:t>
            </a:r>
            <a:r>
              <a:rPr lang="ko-KR" altLang="en-US" sz="3600" dirty="0"/>
              <a:t> </a:t>
            </a:r>
            <a:r>
              <a:rPr lang="en-US" altLang="ko-KR" sz="3600" dirty="0"/>
              <a:t>//v2</a:t>
            </a:r>
            <a:endParaRPr lang="ko-KR" altLang="en-US" sz="3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954A1F-6DB7-480A-BE8B-6F7901689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285" y="4647950"/>
            <a:ext cx="975804" cy="6375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77C0D0-48FD-49FD-A1B7-D034766F6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611" y="4590735"/>
            <a:ext cx="556057" cy="1455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44046C-087B-40E5-A5FA-F2956C395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9551" y="2980573"/>
            <a:ext cx="986531" cy="7313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73E6C2-BFFE-41CB-B256-055AF0305F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3382" y="4663490"/>
            <a:ext cx="975804" cy="5987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D66C7D-2944-466C-AB51-4392F1B4BA09}"/>
              </a:ext>
            </a:extLst>
          </p:cNvPr>
          <p:cNvSpPr txBox="1"/>
          <p:nvPr/>
        </p:nvSpPr>
        <p:spPr>
          <a:xfrm>
            <a:off x="949911" y="5734975"/>
            <a:ext cx="4119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Git status </a:t>
            </a:r>
            <a:r>
              <a:rPr lang="ko-KR" altLang="en-US" sz="2800" dirty="0"/>
              <a:t>로 현황 파악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56D88B43-9B73-47AC-B39B-4D391FDEFCF1}"/>
              </a:ext>
            </a:extLst>
          </p:cNvPr>
          <p:cNvSpPr/>
          <p:nvPr/>
        </p:nvSpPr>
        <p:spPr>
          <a:xfrm>
            <a:off x="5153230" y="5840049"/>
            <a:ext cx="984199" cy="310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01BBBE-4DA6-463A-AC2C-4C1FCD5C4DD5}"/>
              </a:ext>
            </a:extLst>
          </p:cNvPr>
          <p:cNvSpPr txBox="1"/>
          <p:nvPr/>
        </p:nvSpPr>
        <p:spPr>
          <a:xfrm>
            <a:off x="6652611" y="5672242"/>
            <a:ext cx="133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18" name="부등호 17">
            <a:extLst>
              <a:ext uri="{FF2B5EF4-FFF2-40B4-BE49-F238E27FC236}">
                <a16:creationId xmlns:a16="http://schemas.microsoft.com/office/drawing/2014/main" id="{534D3758-ED55-45B8-9AD9-DD6111EA1628}"/>
              </a:ext>
            </a:extLst>
          </p:cNvPr>
          <p:cNvSpPr/>
          <p:nvPr/>
        </p:nvSpPr>
        <p:spPr>
          <a:xfrm>
            <a:off x="9135990" y="4818552"/>
            <a:ext cx="501333" cy="288663"/>
          </a:xfrm>
          <a:prstGeom prst="mathNotEqual">
            <a:avLst>
              <a:gd name="adj1" fmla="val 8587"/>
              <a:gd name="adj2" fmla="val 6357936"/>
              <a:gd name="adj3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같음 기호 18">
            <a:extLst>
              <a:ext uri="{FF2B5EF4-FFF2-40B4-BE49-F238E27FC236}">
                <a16:creationId xmlns:a16="http://schemas.microsoft.com/office/drawing/2014/main" id="{90610A92-3E81-4A6E-AC90-13E2A361010E}"/>
              </a:ext>
            </a:extLst>
          </p:cNvPr>
          <p:cNvSpPr/>
          <p:nvPr/>
        </p:nvSpPr>
        <p:spPr>
          <a:xfrm>
            <a:off x="7570063" y="4723621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284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3F770-8783-47E3-BE03-478334E7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내부 워크플로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0D3DB3-CFA5-4EA0-B139-B22933029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168" y="1723292"/>
            <a:ext cx="4576665" cy="2176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FFA83C-5AC5-49D0-A5DA-0C5AEB460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68" y="4123742"/>
            <a:ext cx="4576665" cy="12477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0FF9E0-92B9-447A-A7C5-F87D13AED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911" y="4647950"/>
            <a:ext cx="975804" cy="637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2EA738-3919-496D-BCA1-B8BBF3AC2DCD}"/>
              </a:ext>
            </a:extLst>
          </p:cNvPr>
          <p:cNvSpPr txBox="1"/>
          <p:nvPr/>
        </p:nvSpPr>
        <p:spPr>
          <a:xfrm>
            <a:off x="838200" y="1674674"/>
            <a:ext cx="525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~</a:t>
            </a:r>
            <a:r>
              <a:rPr lang="ko-KR" altLang="en-US" sz="3600" dirty="0"/>
              <a:t>생략</a:t>
            </a:r>
            <a:endParaRPr lang="en-US" altLang="ko-KR" sz="3600" dirty="0"/>
          </a:p>
          <a:p>
            <a:r>
              <a:rPr lang="en-US" altLang="ko-KR" sz="3600" dirty="0"/>
              <a:t>Vim</a:t>
            </a:r>
            <a:r>
              <a:rPr lang="ko-KR" altLang="en-US" sz="3600" dirty="0"/>
              <a:t> </a:t>
            </a:r>
            <a:r>
              <a:rPr lang="en-US" altLang="ko-KR" sz="3600" dirty="0"/>
              <a:t>file.txt;</a:t>
            </a:r>
            <a:r>
              <a:rPr lang="ko-KR" altLang="en-US" sz="3600" dirty="0"/>
              <a:t> </a:t>
            </a:r>
            <a:r>
              <a:rPr lang="en-US" altLang="ko-KR" sz="3600" dirty="0"/>
              <a:t>//v2</a:t>
            </a:r>
          </a:p>
          <a:p>
            <a:r>
              <a:rPr lang="en-US" altLang="ko-KR" sz="3600" dirty="0"/>
              <a:t>Git add .;</a:t>
            </a:r>
            <a:endParaRPr lang="ko-KR" altLang="en-US" sz="3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954A1F-6DB7-480A-BE8B-6F7901689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285" y="4647950"/>
            <a:ext cx="975804" cy="6375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77C0D0-48FD-49FD-A1B7-D034766F6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611" y="4590735"/>
            <a:ext cx="556057" cy="1455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44046C-087B-40E5-A5FA-F2956C395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9551" y="2980573"/>
            <a:ext cx="986531" cy="7313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73E6C2-BFFE-41CB-B256-055AF0305F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3382" y="4663490"/>
            <a:ext cx="975804" cy="5987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D66C7D-2944-466C-AB51-4392F1B4BA09}"/>
              </a:ext>
            </a:extLst>
          </p:cNvPr>
          <p:cNvSpPr txBox="1"/>
          <p:nvPr/>
        </p:nvSpPr>
        <p:spPr>
          <a:xfrm>
            <a:off x="949911" y="5734975"/>
            <a:ext cx="4119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Git status </a:t>
            </a:r>
            <a:r>
              <a:rPr lang="ko-KR" altLang="en-US" sz="2800" dirty="0"/>
              <a:t>로 현황 파악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56D88B43-9B73-47AC-B39B-4D391FDEFCF1}"/>
              </a:ext>
            </a:extLst>
          </p:cNvPr>
          <p:cNvSpPr/>
          <p:nvPr/>
        </p:nvSpPr>
        <p:spPr>
          <a:xfrm>
            <a:off x="5153230" y="5840049"/>
            <a:ext cx="984199" cy="310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01BBBE-4DA6-463A-AC2C-4C1FCD5C4DD5}"/>
              </a:ext>
            </a:extLst>
          </p:cNvPr>
          <p:cNvSpPr txBox="1"/>
          <p:nvPr/>
        </p:nvSpPr>
        <p:spPr>
          <a:xfrm>
            <a:off x="6652611" y="5672242"/>
            <a:ext cx="133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?</a:t>
            </a:r>
            <a:endParaRPr lang="ko-KR" altLang="en-US" sz="3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00A8227-2E5A-4E32-BF89-186B737E2A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4598" y="4663490"/>
            <a:ext cx="975804" cy="598789"/>
          </a:xfrm>
          <a:prstGeom prst="rect">
            <a:avLst/>
          </a:prstGeom>
        </p:spPr>
      </p:pic>
      <p:sp>
        <p:nvSpPr>
          <p:cNvPr id="11" name="같음 기호 10">
            <a:extLst>
              <a:ext uri="{FF2B5EF4-FFF2-40B4-BE49-F238E27FC236}">
                <a16:creationId xmlns:a16="http://schemas.microsoft.com/office/drawing/2014/main" id="{BA289733-AB64-4ECE-9979-C2055E0EE14B}"/>
              </a:ext>
            </a:extLst>
          </p:cNvPr>
          <p:cNvSpPr/>
          <p:nvPr/>
        </p:nvSpPr>
        <p:spPr>
          <a:xfrm>
            <a:off x="9204568" y="4716142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부등호 19">
            <a:extLst>
              <a:ext uri="{FF2B5EF4-FFF2-40B4-BE49-F238E27FC236}">
                <a16:creationId xmlns:a16="http://schemas.microsoft.com/office/drawing/2014/main" id="{A804929E-9FF9-496E-B9B0-E53C5706A9BE}"/>
              </a:ext>
            </a:extLst>
          </p:cNvPr>
          <p:cNvSpPr/>
          <p:nvPr/>
        </p:nvSpPr>
        <p:spPr>
          <a:xfrm>
            <a:off x="7489587" y="4824916"/>
            <a:ext cx="501333" cy="288663"/>
          </a:xfrm>
          <a:prstGeom prst="mathNotEqual">
            <a:avLst>
              <a:gd name="adj1" fmla="val 8587"/>
              <a:gd name="adj2" fmla="val 6357936"/>
              <a:gd name="adj3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3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3F770-8783-47E3-BE03-478334E7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내부 워크플로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0D3DB3-CFA5-4EA0-B139-B22933029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168" y="1723292"/>
            <a:ext cx="4576665" cy="2176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FFA83C-5AC5-49D0-A5DA-0C5AEB460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68" y="4123742"/>
            <a:ext cx="4576665" cy="12477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0FF9E0-92B9-447A-A7C5-F87D13AED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911" y="4647950"/>
            <a:ext cx="975804" cy="637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2EA738-3919-496D-BCA1-B8BBF3AC2DCD}"/>
              </a:ext>
            </a:extLst>
          </p:cNvPr>
          <p:cNvSpPr txBox="1"/>
          <p:nvPr/>
        </p:nvSpPr>
        <p:spPr>
          <a:xfrm>
            <a:off x="838200" y="1674674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~</a:t>
            </a:r>
            <a:r>
              <a:rPr lang="ko-KR" altLang="en-US" sz="3600" dirty="0"/>
              <a:t>생략</a:t>
            </a:r>
            <a:endParaRPr lang="en-US" altLang="ko-KR" sz="3600" dirty="0"/>
          </a:p>
          <a:p>
            <a:r>
              <a:rPr lang="en-US" altLang="ko-KR" sz="3600" dirty="0"/>
              <a:t>Vim</a:t>
            </a:r>
            <a:r>
              <a:rPr lang="ko-KR" altLang="en-US" sz="3600" dirty="0"/>
              <a:t> </a:t>
            </a:r>
            <a:r>
              <a:rPr lang="en-US" altLang="ko-KR" sz="3600" dirty="0"/>
              <a:t>file.txt;</a:t>
            </a:r>
            <a:r>
              <a:rPr lang="ko-KR" altLang="en-US" sz="3600" dirty="0"/>
              <a:t> </a:t>
            </a:r>
            <a:r>
              <a:rPr lang="en-US" altLang="ko-KR" sz="3600" dirty="0"/>
              <a:t>//v2</a:t>
            </a:r>
          </a:p>
          <a:p>
            <a:r>
              <a:rPr lang="en-US" altLang="ko-KR" sz="3600" dirty="0"/>
              <a:t>Git add .;</a:t>
            </a:r>
          </a:p>
          <a:p>
            <a:r>
              <a:rPr lang="en-US" altLang="ko-KR" sz="3600" dirty="0"/>
              <a:t>Git commit; //9e5e6a4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444046C-087B-40E5-A5FA-F2956C395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551" y="2980573"/>
            <a:ext cx="986531" cy="7313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73E6C2-BFFE-41CB-B256-055AF0305F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3382" y="4663490"/>
            <a:ext cx="975804" cy="5987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D66C7D-2944-466C-AB51-4392F1B4BA09}"/>
              </a:ext>
            </a:extLst>
          </p:cNvPr>
          <p:cNvSpPr txBox="1"/>
          <p:nvPr/>
        </p:nvSpPr>
        <p:spPr>
          <a:xfrm>
            <a:off x="949911" y="5734975"/>
            <a:ext cx="4119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Git status </a:t>
            </a:r>
            <a:r>
              <a:rPr lang="ko-KR" altLang="en-US" sz="2800" dirty="0"/>
              <a:t>로 현황 파악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56D88B43-9B73-47AC-B39B-4D391FDEFCF1}"/>
              </a:ext>
            </a:extLst>
          </p:cNvPr>
          <p:cNvSpPr/>
          <p:nvPr/>
        </p:nvSpPr>
        <p:spPr>
          <a:xfrm>
            <a:off x="5153230" y="5840049"/>
            <a:ext cx="984199" cy="310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01BBBE-4DA6-463A-AC2C-4C1FCD5C4DD5}"/>
              </a:ext>
            </a:extLst>
          </p:cNvPr>
          <p:cNvSpPr txBox="1"/>
          <p:nvPr/>
        </p:nvSpPr>
        <p:spPr>
          <a:xfrm>
            <a:off x="6652611" y="5672242"/>
            <a:ext cx="133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?</a:t>
            </a:r>
            <a:endParaRPr lang="ko-KR" altLang="en-US" sz="3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00A8227-2E5A-4E32-BF89-186B737E2A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4598" y="4663490"/>
            <a:ext cx="975804" cy="598789"/>
          </a:xfrm>
          <a:prstGeom prst="rect">
            <a:avLst/>
          </a:prstGeom>
        </p:spPr>
      </p:pic>
      <p:sp>
        <p:nvSpPr>
          <p:cNvPr id="11" name="같음 기호 10">
            <a:extLst>
              <a:ext uri="{FF2B5EF4-FFF2-40B4-BE49-F238E27FC236}">
                <a16:creationId xmlns:a16="http://schemas.microsoft.com/office/drawing/2014/main" id="{BA289733-AB64-4ECE-9979-C2055E0EE14B}"/>
              </a:ext>
            </a:extLst>
          </p:cNvPr>
          <p:cNvSpPr/>
          <p:nvPr/>
        </p:nvSpPr>
        <p:spPr>
          <a:xfrm>
            <a:off x="7570063" y="4723621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441A479-849F-4F8E-8903-4A5103B22639}"/>
              </a:ext>
            </a:extLst>
          </p:cNvPr>
          <p:cNvGrpSpPr/>
          <p:nvPr/>
        </p:nvGrpSpPr>
        <p:grpSpPr>
          <a:xfrm>
            <a:off x="6456285" y="4618523"/>
            <a:ext cx="975804" cy="652634"/>
            <a:chOff x="6456285" y="4618523"/>
            <a:chExt cx="975804" cy="65263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6F2CF4F-8C02-4487-BBDD-F3C2A29F0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6285" y="4672368"/>
              <a:ext cx="975804" cy="59878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AAAC206-E4AC-4056-A363-A4C83C066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09551" y="4618523"/>
              <a:ext cx="816120" cy="200029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DBCDBAEB-23F2-437D-A289-0275F30182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8924" y="2980573"/>
            <a:ext cx="989533" cy="7313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8A6E9FE-0F97-434A-871F-DC476C81BD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2742" y="1772221"/>
            <a:ext cx="986531" cy="120835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36B93D1-61F2-43AD-8723-AEEB3AE5D3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8924" y="1880001"/>
            <a:ext cx="998193" cy="110057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2782E6B-1411-4A0E-A80C-2375B3FAF9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83876" y="3183484"/>
            <a:ext cx="707369" cy="336837"/>
          </a:xfrm>
          <a:prstGeom prst="rect">
            <a:avLst/>
          </a:prstGeom>
        </p:spPr>
      </p:pic>
      <p:sp>
        <p:nvSpPr>
          <p:cNvPr id="23" name="같음 기호 22">
            <a:extLst>
              <a:ext uri="{FF2B5EF4-FFF2-40B4-BE49-F238E27FC236}">
                <a16:creationId xmlns:a16="http://schemas.microsoft.com/office/drawing/2014/main" id="{380C2B6D-D6B0-4AB0-90E4-43B8A4C5A2C5}"/>
              </a:ext>
            </a:extLst>
          </p:cNvPr>
          <p:cNvSpPr/>
          <p:nvPr/>
        </p:nvSpPr>
        <p:spPr>
          <a:xfrm>
            <a:off x="9199393" y="4718537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7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3F770-8783-47E3-BE03-478334E7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내부 워크플로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0D3DB3-CFA5-4EA0-B139-B22933029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168" y="1723292"/>
            <a:ext cx="4576665" cy="2176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FFA83C-5AC5-49D0-A5DA-0C5AEB460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68" y="4123742"/>
            <a:ext cx="4576665" cy="1247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2EA738-3919-496D-BCA1-B8BBF3AC2DCD}"/>
              </a:ext>
            </a:extLst>
          </p:cNvPr>
          <p:cNvSpPr txBox="1"/>
          <p:nvPr/>
        </p:nvSpPr>
        <p:spPr>
          <a:xfrm>
            <a:off x="838200" y="1674674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~</a:t>
            </a:r>
            <a:r>
              <a:rPr lang="ko-KR" altLang="en-US" sz="3600" dirty="0"/>
              <a:t>생략</a:t>
            </a:r>
            <a:endParaRPr lang="en-US" altLang="ko-KR" sz="3600" dirty="0"/>
          </a:p>
          <a:p>
            <a:r>
              <a:rPr lang="en-US" altLang="ko-KR" sz="3600" dirty="0"/>
              <a:t>Vim file.txt; //v3</a:t>
            </a:r>
          </a:p>
          <a:p>
            <a:r>
              <a:rPr lang="en-US" altLang="ko-KR" sz="3600" dirty="0"/>
              <a:t>Git add .;</a:t>
            </a:r>
          </a:p>
          <a:p>
            <a:r>
              <a:rPr lang="en-US" altLang="ko-KR" sz="3600" dirty="0"/>
              <a:t>Git commit; //38eb946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D66C7D-2944-466C-AB51-4392F1B4BA09}"/>
              </a:ext>
            </a:extLst>
          </p:cNvPr>
          <p:cNvSpPr txBox="1"/>
          <p:nvPr/>
        </p:nvSpPr>
        <p:spPr>
          <a:xfrm>
            <a:off x="949911" y="5734975"/>
            <a:ext cx="4119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Git status </a:t>
            </a:r>
            <a:r>
              <a:rPr lang="ko-KR" altLang="en-US" sz="2800" dirty="0"/>
              <a:t>로 현황 파악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56D88B43-9B73-47AC-B39B-4D391FDEFCF1}"/>
              </a:ext>
            </a:extLst>
          </p:cNvPr>
          <p:cNvSpPr/>
          <p:nvPr/>
        </p:nvSpPr>
        <p:spPr>
          <a:xfrm>
            <a:off x="5153230" y="5840049"/>
            <a:ext cx="984199" cy="310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01BBBE-4DA6-463A-AC2C-4C1FCD5C4DD5}"/>
              </a:ext>
            </a:extLst>
          </p:cNvPr>
          <p:cNvSpPr txBox="1"/>
          <p:nvPr/>
        </p:nvSpPr>
        <p:spPr>
          <a:xfrm>
            <a:off x="6652611" y="5672242"/>
            <a:ext cx="133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11" name="같음 기호 10">
            <a:extLst>
              <a:ext uri="{FF2B5EF4-FFF2-40B4-BE49-F238E27FC236}">
                <a16:creationId xmlns:a16="http://schemas.microsoft.com/office/drawing/2014/main" id="{BA289733-AB64-4ECE-9979-C2055E0EE14B}"/>
              </a:ext>
            </a:extLst>
          </p:cNvPr>
          <p:cNvSpPr/>
          <p:nvPr/>
        </p:nvSpPr>
        <p:spPr>
          <a:xfrm>
            <a:off x="7570063" y="4723621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A6E9FE-0F97-434A-871F-DC476C81B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742" y="1772221"/>
            <a:ext cx="986531" cy="120835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36B93D1-61F2-43AD-8723-AEEB3AE5D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4367" y="1897686"/>
            <a:ext cx="998193" cy="110057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2782E6B-1411-4A0E-A80C-2375B3FAF9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3877" y="3183484"/>
            <a:ext cx="507044" cy="336837"/>
          </a:xfrm>
          <a:prstGeom prst="rect">
            <a:avLst/>
          </a:prstGeom>
        </p:spPr>
      </p:pic>
      <p:sp>
        <p:nvSpPr>
          <p:cNvPr id="23" name="같음 기호 22">
            <a:extLst>
              <a:ext uri="{FF2B5EF4-FFF2-40B4-BE49-F238E27FC236}">
                <a16:creationId xmlns:a16="http://schemas.microsoft.com/office/drawing/2014/main" id="{380C2B6D-D6B0-4AB0-90E4-43B8A4C5A2C5}"/>
              </a:ext>
            </a:extLst>
          </p:cNvPr>
          <p:cNvSpPr/>
          <p:nvPr/>
        </p:nvSpPr>
        <p:spPr>
          <a:xfrm>
            <a:off x="9199393" y="4718537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68EF7D-73EC-4A16-BA33-F653018CF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4507" y="4683554"/>
            <a:ext cx="977705" cy="5855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F6D0309-8D8C-418F-899C-B15C094EED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177" y="4688602"/>
            <a:ext cx="977705" cy="58551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0D0353B-70C4-40C1-8B99-C211CF5F46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3805" y="4692267"/>
            <a:ext cx="977705" cy="58551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B57458D-28C9-40C6-9912-865337239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247" y="3185567"/>
            <a:ext cx="654019" cy="3368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CDBAEB-23F2-437D-A289-0275F30182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0920" y="2976745"/>
            <a:ext cx="989533" cy="7313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44046C-087B-40E5-A5FA-F2956C3958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9551" y="2980573"/>
            <a:ext cx="986531" cy="7313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8DC4A6-7AD2-4443-8F9B-1DCF5CDB06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94366" y="2978569"/>
            <a:ext cx="998194" cy="73345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665931C-E947-42E8-BA0B-AF6EBB8D28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5984" y="4588391"/>
            <a:ext cx="704908" cy="19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37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3F770-8783-47E3-BE03-478334E7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Reset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0D3DB3-CFA5-4EA0-B139-B22933029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168" y="1723292"/>
            <a:ext cx="4576665" cy="2176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FFA83C-5AC5-49D0-A5DA-0C5AEB460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68" y="4123742"/>
            <a:ext cx="4576665" cy="1247717"/>
          </a:xfrm>
          <a:prstGeom prst="rect">
            <a:avLst/>
          </a:prstGeom>
        </p:spPr>
      </p:pic>
      <p:sp>
        <p:nvSpPr>
          <p:cNvPr id="11" name="같음 기호 10">
            <a:extLst>
              <a:ext uri="{FF2B5EF4-FFF2-40B4-BE49-F238E27FC236}">
                <a16:creationId xmlns:a16="http://schemas.microsoft.com/office/drawing/2014/main" id="{BA289733-AB64-4ECE-9979-C2055E0EE14B}"/>
              </a:ext>
            </a:extLst>
          </p:cNvPr>
          <p:cNvSpPr/>
          <p:nvPr/>
        </p:nvSpPr>
        <p:spPr>
          <a:xfrm>
            <a:off x="7570063" y="4723621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A6E9FE-0F97-434A-871F-DC476C81B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742" y="1772221"/>
            <a:ext cx="986531" cy="120835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36B93D1-61F2-43AD-8723-AEEB3AE5D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4367" y="1897686"/>
            <a:ext cx="998193" cy="110057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2782E6B-1411-4A0E-A80C-2375B3FAF9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3877" y="3183484"/>
            <a:ext cx="507044" cy="336837"/>
          </a:xfrm>
          <a:prstGeom prst="rect">
            <a:avLst/>
          </a:prstGeom>
        </p:spPr>
      </p:pic>
      <p:sp>
        <p:nvSpPr>
          <p:cNvPr id="23" name="같음 기호 22">
            <a:extLst>
              <a:ext uri="{FF2B5EF4-FFF2-40B4-BE49-F238E27FC236}">
                <a16:creationId xmlns:a16="http://schemas.microsoft.com/office/drawing/2014/main" id="{380C2B6D-D6B0-4AB0-90E4-43B8A4C5A2C5}"/>
              </a:ext>
            </a:extLst>
          </p:cNvPr>
          <p:cNvSpPr/>
          <p:nvPr/>
        </p:nvSpPr>
        <p:spPr>
          <a:xfrm>
            <a:off x="9199393" y="4718537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68EF7D-73EC-4A16-BA33-F653018CF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4507" y="4683554"/>
            <a:ext cx="977705" cy="5855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F6D0309-8D8C-418F-899C-B15C094EED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177" y="4688602"/>
            <a:ext cx="977705" cy="58551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0D0353B-70C4-40C1-8B99-C211CF5F46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3805" y="4692267"/>
            <a:ext cx="977705" cy="58551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B57458D-28C9-40C6-9912-865337239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247" y="3185567"/>
            <a:ext cx="654019" cy="3368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CDBAEB-23F2-437D-A289-0275F30182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0920" y="2976745"/>
            <a:ext cx="989533" cy="7313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44046C-087B-40E5-A5FA-F2956C3958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9551" y="2980573"/>
            <a:ext cx="986531" cy="7313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8DC4A6-7AD2-4443-8F9B-1DCF5CDB06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94366" y="2978569"/>
            <a:ext cx="998194" cy="73345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665931C-E947-42E8-BA0B-AF6EBB8D28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5984" y="4588391"/>
            <a:ext cx="704908" cy="190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6B0CE4-69CD-4501-87D7-2FE4899EE9D5}"/>
              </a:ext>
            </a:extLst>
          </p:cNvPr>
          <p:cNvSpPr txBox="1"/>
          <p:nvPr/>
        </p:nvSpPr>
        <p:spPr>
          <a:xfrm>
            <a:off x="847562" y="1772221"/>
            <a:ext cx="48226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Git reset [option]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ID</a:t>
            </a:r>
            <a:r>
              <a:rPr lang="ko-KR" altLang="en-US" sz="2800" dirty="0"/>
              <a:t> 로 버전 이동</a:t>
            </a:r>
            <a:endParaRPr lang="en-US" altLang="ko-K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Option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--soft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--mixed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--hard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7338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3F770-8783-47E3-BE03-478334E7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Reset (--soft)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0D3DB3-CFA5-4EA0-B139-B22933029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168" y="1723292"/>
            <a:ext cx="4576665" cy="2176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FFA83C-5AC5-49D0-A5DA-0C5AEB460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68" y="4123742"/>
            <a:ext cx="4576665" cy="1247717"/>
          </a:xfrm>
          <a:prstGeom prst="rect">
            <a:avLst/>
          </a:prstGeom>
        </p:spPr>
      </p:pic>
      <p:sp>
        <p:nvSpPr>
          <p:cNvPr id="11" name="같음 기호 10">
            <a:extLst>
              <a:ext uri="{FF2B5EF4-FFF2-40B4-BE49-F238E27FC236}">
                <a16:creationId xmlns:a16="http://schemas.microsoft.com/office/drawing/2014/main" id="{BA289733-AB64-4ECE-9979-C2055E0EE14B}"/>
              </a:ext>
            </a:extLst>
          </p:cNvPr>
          <p:cNvSpPr/>
          <p:nvPr/>
        </p:nvSpPr>
        <p:spPr>
          <a:xfrm>
            <a:off x="7570063" y="4723621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A6E9FE-0F97-434A-871F-DC476C81B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742" y="1772221"/>
            <a:ext cx="986531" cy="120835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36B93D1-61F2-43AD-8723-AEEB3AE5D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0963" y="1880463"/>
            <a:ext cx="998193" cy="110057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2782E6B-1411-4A0E-A80C-2375B3FAF9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3877" y="3183484"/>
            <a:ext cx="507044" cy="336837"/>
          </a:xfrm>
          <a:prstGeom prst="rect">
            <a:avLst/>
          </a:prstGeom>
        </p:spPr>
      </p:pic>
      <p:sp>
        <p:nvSpPr>
          <p:cNvPr id="23" name="같음 기호 22">
            <a:extLst>
              <a:ext uri="{FF2B5EF4-FFF2-40B4-BE49-F238E27FC236}">
                <a16:creationId xmlns:a16="http://schemas.microsoft.com/office/drawing/2014/main" id="{380C2B6D-D6B0-4AB0-90E4-43B8A4C5A2C5}"/>
              </a:ext>
            </a:extLst>
          </p:cNvPr>
          <p:cNvSpPr/>
          <p:nvPr/>
        </p:nvSpPr>
        <p:spPr>
          <a:xfrm>
            <a:off x="9199393" y="4718537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68EF7D-73EC-4A16-BA33-F653018CF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4507" y="4683554"/>
            <a:ext cx="977705" cy="5855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F6D0309-8D8C-418F-899C-B15C094EED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177" y="4688602"/>
            <a:ext cx="977705" cy="58551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0D0353B-70C4-40C1-8B99-C211CF5F46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3805" y="4692267"/>
            <a:ext cx="977705" cy="58551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B57458D-28C9-40C6-9912-865337239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247" y="3185567"/>
            <a:ext cx="654019" cy="3368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CDBAEB-23F2-437D-A289-0275F30182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0920" y="2976745"/>
            <a:ext cx="989533" cy="7313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44046C-087B-40E5-A5FA-F2956C3958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9551" y="2980573"/>
            <a:ext cx="986531" cy="7313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8DC4A6-7AD2-4443-8F9B-1DCF5CDB06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94366" y="2978569"/>
            <a:ext cx="998194" cy="73345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665931C-E947-42E8-BA0B-AF6EBB8D28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5984" y="4588391"/>
            <a:ext cx="704908" cy="190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6B0CE4-69CD-4501-87D7-2FE4899EE9D5}"/>
              </a:ext>
            </a:extLst>
          </p:cNvPr>
          <p:cNvSpPr txBox="1"/>
          <p:nvPr/>
        </p:nvSpPr>
        <p:spPr>
          <a:xfrm>
            <a:off x="847562" y="1683899"/>
            <a:ext cx="4822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~</a:t>
            </a:r>
            <a:r>
              <a:rPr lang="ko-KR" altLang="en-US" sz="2800" dirty="0"/>
              <a:t>생략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Git reset --soft 9e5e6a4;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1F739F-B661-43A1-A435-35F4419B30FB}"/>
              </a:ext>
            </a:extLst>
          </p:cNvPr>
          <p:cNvSpPr txBox="1"/>
          <p:nvPr/>
        </p:nvSpPr>
        <p:spPr>
          <a:xfrm>
            <a:off x="7098151" y="1097791"/>
            <a:ext cx="317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HEAD </a:t>
            </a:r>
            <a:r>
              <a:rPr lang="ko-KR" altLang="en-US" dirty="0"/>
              <a:t>브랜치 이동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1203DA7-6B83-4CAC-B890-FDDB3CEF0FFF}"/>
              </a:ext>
            </a:extLst>
          </p:cNvPr>
          <p:cNvGrpSpPr/>
          <p:nvPr/>
        </p:nvGrpSpPr>
        <p:grpSpPr>
          <a:xfrm>
            <a:off x="6456285" y="4618523"/>
            <a:ext cx="975804" cy="652634"/>
            <a:chOff x="6456285" y="4618523"/>
            <a:chExt cx="975804" cy="652634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84765030-CA70-4769-AAD5-6625A44BB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56285" y="4672368"/>
              <a:ext cx="975804" cy="598789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2AE521F3-70A7-45DF-94EE-16B5B75CB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09551" y="4618523"/>
              <a:ext cx="816120" cy="20002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C5E292D-E356-4499-A4B7-B462DA120F06}"/>
              </a:ext>
            </a:extLst>
          </p:cNvPr>
          <p:cNvSpPr txBox="1"/>
          <p:nvPr/>
        </p:nvSpPr>
        <p:spPr>
          <a:xfrm>
            <a:off x="4022191" y="1380111"/>
            <a:ext cx="324922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700" dirty="0">
                <a:solidFill>
                  <a:srgbClr val="002060"/>
                </a:solidFill>
              </a:rPr>
              <a:t>끝</a:t>
            </a:r>
          </a:p>
        </p:txBody>
      </p:sp>
      <p:sp>
        <p:nvSpPr>
          <p:cNvPr id="30" name="부등호 29">
            <a:extLst>
              <a:ext uri="{FF2B5EF4-FFF2-40B4-BE49-F238E27FC236}">
                <a16:creationId xmlns:a16="http://schemas.microsoft.com/office/drawing/2014/main" id="{875D6F80-E9DA-43DE-A818-E0CCEE8927C4}"/>
              </a:ext>
            </a:extLst>
          </p:cNvPr>
          <p:cNvSpPr/>
          <p:nvPr/>
        </p:nvSpPr>
        <p:spPr>
          <a:xfrm>
            <a:off x="7489587" y="4824916"/>
            <a:ext cx="501333" cy="288663"/>
          </a:xfrm>
          <a:prstGeom prst="mathNotEqual">
            <a:avLst>
              <a:gd name="adj1" fmla="val 8587"/>
              <a:gd name="adj2" fmla="val 6357936"/>
              <a:gd name="adj3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13164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3F770-8783-47E3-BE03-478334E7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Reset (--mixed)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0D3DB3-CFA5-4EA0-B139-B22933029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168" y="1723292"/>
            <a:ext cx="4576665" cy="2176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FFA83C-5AC5-49D0-A5DA-0C5AEB460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68" y="4123742"/>
            <a:ext cx="4576665" cy="1247717"/>
          </a:xfrm>
          <a:prstGeom prst="rect">
            <a:avLst/>
          </a:prstGeom>
        </p:spPr>
      </p:pic>
      <p:sp>
        <p:nvSpPr>
          <p:cNvPr id="11" name="같음 기호 10">
            <a:extLst>
              <a:ext uri="{FF2B5EF4-FFF2-40B4-BE49-F238E27FC236}">
                <a16:creationId xmlns:a16="http://schemas.microsoft.com/office/drawing/2014/main" id="{BA289733-AB64-4ECE-9979-C2055E0EE14B}"/>
              </a:ext>
            </a:extLst>
          </p:cNvPr>
          <p:cNvSpPr/>
          <p:nvPr/>
        </p:nvSpPr>
        <p:spPr>
          <a:xfrm>
            <a:off x="7570063" y="4723621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A6E9FE-0F97-434A-871F-DC476C81B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742" y="1772221"/>
            <a:ext cx="986531" cy="120835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36B93D1-61F2-43AD-8723-AEEB3AE5D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0963" y="1880463"/>
            <a:ext cx="998193" cy="110057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2782E6B-1411-4A0E-A80C-2375B3FAF9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3877" y="3183484"/>
            <a:ext cx="507044" cy="336837"/>
          </a:xfrm>
          <a:prstGeom prst="rect">
            <a:avLst/>
          </a:prstGeom>
        </p:spPr>
      </p:pic>
      <p:sp>
        <p:nvSpPr>
          <p:cNvPr id="23" name="같음 기호 22">
            <a:extLst>
              <a:ext uri="{FF2B5EF4-FFF2-40B4-BE49-F238E27FC236}">
                <a16:creationId xmlns:a16="http://schemas.microsoft.com/office/drawing/2014/main" id="{380C2B6D-D6B0-4AB0-90E4-43B8A4C5A2C5}"/>
              </a:ext>
            </a:extLst>
          </p:cNvPr>
          <p:cNvSpPr/>
          <p:nvPr/>
        </p:nvSpPr>
        <p:spPr>
          <a:xfrm>
            <a:off x="9199393" y="4718537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68EF7D-73EC-4A16-BA33-F653018CF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4507" y="4683554"/>
            <a:ext cx="977705" cy="5855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F6D0309-8D8C-418F-899C-B15C094EED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177" y="4688602"/>
            <a:ext cx="977705" cy="58551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0D0353B-70C4-40C1-8B99-C211CF5F46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3805" y="4692267"/>
            <a:ext cx="977705" cy="58551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B57458D-28C9-40C6-9912-865337239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247" y="3185567"/>
            <a:ext cx="654019" cy="3368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CDBAEB-23F2-437D-A289-0275F30182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0920" y="2976745"/>
            <a:ext cx="989533" cy="7313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44046C-087B-40E5-A5FA-F2956C3958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9551" y="2980573"/>
            <a:ext cx="986531" cy="7313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8DC4A6-7AD2-4443-8F9B-1DCF5CDB06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94366" y="2978569"/>
            <a:ext cx="998194" cy="73345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665931C-E947-42E8-BA0B-AF6EBB8D28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5984" y="4588391"/>
            <a:ext cx="704908" cy="190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6B0CE4-69CD-4501-87D7-2FE4899EE9D5}"/>
              </a:ext>
            </a:extLst>
          </p:cNvPr>
          <p:cNvSpPr txBox="1"/>
          <p:nvPr/>
        </p:nvSpPr>
        <p:spPr>
          <a:xfrm>
            <a:off x="847562" y="1683899"/>
            <a:ext cx="4822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~</a:t>
            </a:r>
            <a:r>
              <a:rPr lang="ko-KR" altLang="en-US" sz="2800" dirty="0"/>
              <a:t>생략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Git reset --mixed 9e5e6a4;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1F739F-B661-43A1-A435-35F4419B30FB}"/>
              </a:ext>
            </a:extLst>
          </p:cNvPr>
          <p:cNvSpPr txBox="1"/>
          <p:nvPr/>
        </p:nvSpPr>
        <p:spPr>
          <a:xfrm>
            <a:off x="7098151" y="1097791"/>
            <a:ext cx="317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HEAD </a:t>
            </a:r>
            <a:r>
              <a:rPr lang="ko-KR" altLang="en-US" dirty="0"/>
              <a:t>브랜치 이동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1203DA7-6B83-4CAC-B890-FDDB3CEF0FFF}"/>
              </a:ext>
            </a:extLst>
          </p:cNvPr>
          <p:cNvGrpSpPr/>
          <p:nvPr/>
        </p:nvGrpSpPr>
        <p:grpSpPr>
          <a:xfrm>
            <a:off x="6456285" y="4618523"/>
            <a:ext cx="975804" cy="652634"/>
            <a:chOff x="6456285" y="4618523"/>
            <a:chExt cx="975804" cy="652634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84765030-CA70-4769-AAD5-6625A44BB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56285" y="4672368"/>
              <a:ext cx="975804" cy="598789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2AE521F3-70A7-45DF-94EE-16B5B75CB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09551" y="4618523"/>
              <a:ext cx="816120" cy="20002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C5E292D-E356-4499-A4B7-B462DA120F06}"/>
              </a:ext>
            </a:extLst>
          </p:cNvPr>
          <p:cNvSpPr txBox="1"/>
          <p:nvPr/>
        </p:nvSpPr>
        <p:spPr>
          <a:xfrm>
            <a:off x="2425872" y="1453675"/>
            <a:ext cx="324922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700" dirty="0">
                <a:solidFill>
                  <a:srgbClr val="002060"/>
                </a:solidFill>
              </a:rPr>
              <a:t>끝</a:t>
            </a:r>
          </a:p>
        </p:txBody>
      </p:sp>
      <p:sp>
        <p:nvSpPr>
          <p:cNvPr id="30" name="부등호 29">
            <a:extLst>
              <a:ext uri="{FF2B5EF4-FFF2-40B4-BE49-F238E27FC236}">
                <a16:creationId xmlns:a16="http://schemas.microsoft.com/office/drawing/2014/main" id="{875D6F80-E9DA-43DE-A818-E0CCEE8927C4}"/>
              </a:ext>
            </a:extLst>
          </p:cNvPr>
          <p:cNvSpPr/>
          <p:nvPr/>
        </p:nvSpPr>
        <p:spPr>
          <a:xfrm>
            <a:off x="7489587" y="4824916"/>
            <a:ext cx="501333" cy="288663"/>
          </a:xfrm>
          <a:prstGeom prst="mathNotEqual">
            <a:avLst>
              <a:gd name="adj1" fmla="val 8587"/>
              <a:gd name="adj2" fmla="val 6357936"/>
              <a:gd name="adj3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C782B886-9A5B-4EE4-B68D-ADFD14628C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84598" y="4663490"/>
            <a:ext cx="975804" cy="598789"/>
          </a:xfrm>
          <a:prstGeom prst="rect">
            <a:avLst/>
          </a:prstGeom>
        </p:spPr>
      </p:pic>
      <p:sp>
        <p:nvSpPr>
          <p:cNvPr id="32" name="부등호 31">
            <a:extLst>
              <a:ext uri="{FF2B5EF4-FFF2-40B4-BE49-F238E27FC236}">
                <a16:creationId xmlns:a16="http://schemas.microsoft.com/office/drawing/2014/main" id="{E83372E6-1ACC-4AB2-95A7-6BAEE9FE4BEB}"/>
              </a:ext>
            </a:extLst>
          </p:cNvPr>
          <p:cNvSpPr/>
          <p:nvPr/>
        </p:nvSpPr>
        <p:spPr>
          <a:xfrm>
            <a:off x="9138322" y="4813467"/>
            <a:ext cx="501333" cy="288663"/>
          </a:xfrm>
          <a:prstGeom prst="mathNotEqual">
            <a:avLst>
              <a:gd name="adj1" fmla="val 8587"/>
              <a:gd name="adj2" fmla="val 6357936"/>
              <a:gd name="adj3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A5F9A-21BC-4016-B13D-6C12D0FDF60D}"/>
              </a:ext>
            </a:extLst>
          </p:cNvPr>
          <p:cNvSpPr txBox="1"/>
          <p:nvPr/>
        </p:nvSpPr>
        <p:spPr>
          <a:xfrm>
            <a:off x="7098151" y="1106411"/>
            <a:ext cx="284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Index </a:t>
            </a:r>
            <a:r>
              <a:rPr lang="ko-KR" altLang="en-US" dirty="0"/>
              <a:t>업데이트</a:t>
            </a:r>
          </a:p>
        </p:txBody>
      </p:sp>
    </p:spTree>
    <p:extLst>
      <p:ext uri="{BB962C8B-B14F-4D97-AF65-F5344CB8AC3E}">
        <p14:creationId xmlns:p14="http://schemas.microsoft.com/office/powerpoint/2010/main" val="10663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13164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3" grpId="0" animBg="1"/>
      <p:bldP spid="6" grpId="0"/>
      <p:bldP spid="7" grpId="0"/>
      <p:bldP spid="7" grpId="1"/>
      <p:bldP spid="7" grpId="2"/>
      <p:bldP spid="30" grpId="0" animBg="1"/>
      <p:bldP spid="30" grpId="1" animBg="1"/>
      <p:bldP spid="32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3F770-8783-47E3-BE03-478334E7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Reset (--hard)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0D3DB3-CFA5-4EA0-B139-B22933029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168" y="1723292"/>
            <a:ext cx="4576665" cy="2176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FFA83C-5AC5-49D0-A5DA-0C5AEB460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68" y="4123742"/>
            <a:ext cx="4576665" cy="1247717"/>
          </a:xfrm>
          <a:prstGeom prst="rect">
            <a:avLst/>
          </a:prstGeom>
        </p:spPr>
      </p:pic>
      <p:sp>
        <p:nvSpPr>
          <p:cNvPr id="11" name="같음 기호 10">
            <a:extLst>
              <a:ext uri="{FF2B5EF4-FFF2-40B4-BE49-F238E27FC236}">
                <a16:creationId xmlns:a16="http://schemas.microsoft.com/office/drawing/2014/main" id="{BA289733-AB64-4ECE-9979-C2055E0EE14B}"/>
              </a:ext>
            </a:extLst>
          </p:cNvPr>
          <p:cNvSpPr/>
          <p:nvPr/>
        </p:nvSpPr>
        <p:spPr>
          <a:xfrm>
            <a:off x="7570063" y="4723621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A6E9FE-0F97-434A-871F-DC476C81B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742" y="1772221"/>
            <a:ext cx="986531" cy="120835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36B93D1-61F2-43AD-8723-AEEB3AE5D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0963" y="1880463"/>
            <a:ext cx="998193" cy="110057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2782E6B-1411-4A0E-A80C-2375B3FAF9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3877" y="3183484"/>
            <a:ext cx="507044" cy="336837"/>
          </a:xfrm>
          <a:prstGeom prst="rect">
            <a:avLst/>
          </a:prstGeom>
        </p:spPr>
      </p:pic>
      <p:sp>
        <p:nvSpPr>
          <p:cNvPr id="23" name="같음 기호 22">
            <a:extLst>
              <a:ext uri="{FF2B5EF4-FFF2-40B4-BE49-F238E27FC236}">
                <a16:creationId xmlns:a16="http://schemas.microsoft.com/office/drawing/2014/main" id="{380C2B6D-D6B0-4AB0-90E4-43B8A4C5A2C5}"/>
              </a:ext>
            </a:extLst>
          </p:cNvPr>
          <p:cNvSpPr/>
          <p:nvPr/>
        </p:nvSpPr>
        <p:spPr>
          <a:xfrm>
            <a:off x="9199393" y="4718537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68EF7D-73EC-4A16-BA33-F653018CF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4507" y="4683554"/>
            <a:ext cx="977705" cy="5855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F6D0309-8D8C-418F-899C-B15C094EED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177" y="4688602"/>
            <a:ext cx="977705" cy="58551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0D0353B-70C4-40C1-8B99-C211CF5F46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3805" y="4692267"/>
            <a:ext cx="977705" cy="58551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B57458D-28C9-40C6-9912-865337239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247" y="3185567"/>
            <a:ext cx="654019" cy="3368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CDBAEB-23F2-437D-A289-0275F30182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0920" y="2976745"/>
            <a:ext cx="989533" cy="7313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44046C-087B-40E5-A5FA-F2956C3958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9551" y="2980573"/>
            <a:ext cx="986531" cy="7313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8DC4A6-7AD2-4443-8F9B-1DCF5CDB06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94366" y="2978569"/>
            <a:ext cx="998194" cy="73345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665931C-E947-42E8-BA0B-AF6EBB8D28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5984" y="4588391"/>
            <a:ext cx="704908" cy="190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6B0CE4-69CD-4501-87D7-2FE4899EE9D5}"/>
              </a:ext>
            </a:extLst>
          </p:cNvPr>
          <p:cNvSpPr txBox="1"/>
          <p:nvPr/>
        </p:nvSpPr>
        <p:spPr>
          <a:xfrm>
            <a:off x="847562" y="1683899"/>
            <a:ext cx="4822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~</a:t>
            </a:r>
            <a:r>
              <a:rPr lang="ko-KR" altLang="en-US" sz="2800" dirty="0"/>
              <a:t>생략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Git reset --hard 9e5e6a4;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1F739F-B661-43A1-A435-35F4419B30FB}"/>
              </a:ext>
            </a:extLst>
          </p:cNvPr>
          <p:cNvSpPr txBox="1"/>
          <p:nvPr/>
        </p:nvSpPr>
        <p:spPr>
          <a:xfrm>
            <a:off x="7098151" y="1097791"/>
            <a:ext cx="317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HEAD </a:t>
            </a:r>
            <a:r>
              <a:rPr lang="ko-KR" altLang="en-US" dirty="0"/>
              <a:t>브랜치 이동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1203DA7-6B83-4CAC-B890-FDDB3CEF0FFF}"/>
              </a:ext>
            </a:extLst>
          </p:cNvPr>
          <p:cNvGrpSpPr/>
          <p:nvPr/>
        </p:nvGrpSpPr>
        <p:grpSpPr>
          <a:xfrm>
            <a:off x="6456285" y="4618523"/>
            <a:ext cx="975804" cy="652634"/>
            <a:chOff x="6456285" y="4618523"/>
            <a:chExt cx="975804" cy="652634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84765030-CA70-4769-AAD5-6625A44BB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56285" y="4672368"/>
              <a:ext cx="975804" cy="598789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2AE521F3-70A7-45DF-94EE-16B5B75CB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09551" y="4618523"/>
              <a:ext cx="816120" cy="20002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C5E292D-E356-4499-A4B7-B462DA120F06}"/>
              </a:ext>
            </a:extLst>
          </p:cNvPr>
          <p:cNvSpPr txBox="1"/>
          <p:nvPr/>
        </p:nvSpPr>
        <p:spPr>
          <a:xfrm>
            <a:off x="2425872" y="1453675"/>
            <a:ext cx="324922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700" dirty="0">
                <a:solidFill>
                  <a:srgbClr val="002060"/>
                </a:solidFill>
              </a:rPr>
              <a:t>끝</a:t>
            </a:r>
          </a:p>
        </p:txBody>
      </p:sp>
      <p:sp>
        <p:nvSpPr>
          <p:cNvPr id="30" name="부등호 29">
            <a:extLst>
              <a:ext uri="{FF2B5EF4-FFF2-40B4-BE49-F238E27FC236}">
                <a16:creationId xmlns:a16="http://schemas.microsoft.com/office/drawing/2014/main" id="{875D6F80-E9DA-43DE-A818-E0CCEE8927C4}"/>
              </a:ext>
            </a:extLst>
          </p:cNvPr>
          <p:cNvSpPr/>
          <p:nvPr/>
        </p:nvSpPr>
        <p:spPr>
          <a:xfrm>
            <a:off x="7489587" y="4824916"/>
            <a:ext cx="501333" cy="288663"/>
          </a:xfrm>
          <a:prstGeom prst="mathNotEqual">
            <a:avLst>
              <a:gd name="adj1" fmla="val 8587"/>
              <a:gd name="adj2" fmla="val 6357936"/>
              <a:gd name="adj3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C782B886-9A5B-4EE4-B68D-ADFD14628C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84598" y="4663490"/>
            <a:ext cx="975804" cy="598789"/>
          </a:xfrm>
          <a:prstGeom prst="rect">
            <a:avLst/>
          </a:prstGeom>
        </p:spPr>
      </p:pic>
      <p:sp>
        <p:nvSpPr>
          <p:cNvPr id="32" name="부등호 31">
            <a:extLst>
              <a:ext uri="{FF2B5EF4-FFF2-40B4-BE49-F238E27FC236}">
                <a16:creationId xmlns:a16="http://schemas.microsoft.com/office/drawing/2014/main" id="{E83372E6-1ACC-4AB2-95A7-6BAEE9FE4BEB}"/>
              </a:ext>
            </a:extLst>
          </p:cNvPr>
          <p:cNvSpPr/>
          <p:nvPr/>
        </p:nvSpPr>
        <p:spPr>
          <a:xfrm>
            <a:off x="9138322" y="4813467"/>
            <a:ext cx="501333" cy="288663"/>
          </a:xfrm>
          <a:prstGeom prst="mathNotEqual">
            <a:avLst>
              <a:gd name="adj1" fmla="val 8587"/>
              <a:gd name="adj2" fmla="val 6357936"/>
              <a:gd name="adj3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A5F9A-21BC-4016-B13D-6C12D0FDF60D}"/>
              </a:ext>
            </a:extLst>
          </p:cNvPr>
          <p:cNvSpPr txBox="1"/>
          <p:nvPr/>
        </p:nvSpPr>
        <p:spPr>
          <a:xfrm>
            <a:off x="7098151" y="1106411"/>
            <a:ext cx="284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Index </a:t>
            </a:r>
            <a:r>
              <a:rPr lang="ko-KR" altLang="en-US" dirty="0"/>
              <a:t>업데이트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733C86-B0F0-4D4E-9C71-3D3850161081}"/>
              </a:ext>
            </a:extLst>
          </p:cNvPr>
          <p:cNvSpPr txBox="1"/>
          <p:nvPr/>
        </p:nvSpPr>
        <p:spPr>
          <a:xfrm>
            <a:off x="7098150" y="1094570"/>
            <a:ext cx="360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working </a:t>
            </a:r>
            <a:r>
              <a:rPr lang="en-US" altLang="ko-KR" dirty="0" err="1"/>
              <a:t>dir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3EA9678-3778-4245-9F33-096D8865EF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22940" y="4662162"/>
            <a:ext cx="975804" cy="59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13164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6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3" grpId="0" animBg="1"/>
      <p:bldP spid="23" grpId="1" animBg="1"/>
      <p:bldP spid="6" grpId="0"/>
      <p:bldP spid="7" grpId="0"/>
      <p:bldP spid="7" grpId="1"/>
      <p:bldP spid="7" grpId="2"/>
      <p:bldP spid="7" grpId="3"/>
      <p:bldP spid="7" grpId="4"/>
      <p:bldP spid="30" grpId="0" animBg="1"/>
      <p:bldP spid="30" grpId="1" animBg="1"/>
      <p:bldP spid="32" grpId="0" animBg="1"/>
      <p:bldP spid="32" grpId="1" animBg="1"/>
      <p:bldP spid="14" grpId="0"/>
      <p:bldP spid="14" grpId="1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브랜치 병합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브랜치 삭제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브랜치 관리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 버전으로 돌아가기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브랜치</a:t>
            </a:r>
            <a:r>
              <a:rPr lang="en-US" altLang="ko-KR" dirty="0"/>
              <a:t> </a:t>
            </a:r>
            <a:r>
              <a:rPr lang="ko-KR" altLang="en-US" dirty="0"/>
              <a:t>워크플로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0406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26465-5FEB-431D-95CF-13A4769F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Reset </a:t>
            </a:r>
            <a:r>
              <a:rPr lang="ko-KR" altLang="en-US" dirty="0"/>
              <a:t>응용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C402F6-3799-4C08-8781-B7D985D7B8AD}"/>
              </a:ext>
            </a:extLst>
          </p:cNvPr>
          <p:cNvSpPr txBox="1"/>
          <p:nvPr/>
        </p:nvSpPr>
        <p:spPr>
          <a:xfrm>
            <a:off x="2367815" y="1925053"/>
            <a:ext cx="15881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C1</a:t>
            </a:r>
          </a:p>
          <a:p>
            <a:r>
              <a:rPr lang="en-US" altLang="ko-KR" dirty="0" err="1"/>
              <a:t>a.Txt</a:t>
            </a:r>
            <a:r>
              <a:rPr lang="ko-KR" altLang="en-US" dirty="0"/>
              <a:t> </a:t>
            </a:r>
            <a:r>
              <a:rPr lang="en-US" altLang="ko-KR" dirty="0"/>
              <a:t>: a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00710-5B2C-40A5-9A0B-0C66D3699446}"/>
              </a:ext>
            </a:extLst>
          </p:cNvPr>
          <p:cNvSpPr txBox="1"/>
          <p:nvPr/>
        </p:nvSpPr>
        <p:spPr>
          <a:xfrm>
            <a:off x="5119036" y="1925053"/>
            <a:ext cx="158816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C2</a:t>
            </a:r>
          </a:p>
          <a:p>
            <a:r>
              <a:rPr lang="en-US" altLang="ko-KR" dirty="0" err="1"/>
              <a:t>a.Txt</a:t>
            </a:r>
            <a:r>
              <a:rPr lang="ko-KR" altLang="en-US" dirty="0"/>
              <a:t> </a:t>
            </a:r>
            <a:r>
              <a:rPr lang="en-US" altLang="ko-KR" dirty="0"/>
              <a:t>: c</a:t>
            </a:r>
          </a:p>
          <a:p>
            <a:r>
              <a:rPr lang="en-US" altLang="ko-KR" dirty="0" err="1"/>
              <a:t>b.Txt</a:t>
            </a:r>
            <a:r>
              <a:rPr lang="en-US" altLang="ko-KR" dirty="0"/>
              <a:t> : b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68537-A71F-480C-A461-A5CA36811259}"/>
              </a:ext>
            </a:extLst>
          </p:cNvPr>
          <p:cNvSpPr txBox="1"/>
          <p:nvPr/>
        </p:nvSpPr>
        <p:spPr>
          <a:xfrm>
            <a:off x="7870257" y="1925053"/>
            <a:ext cx="158816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C3</a:t>
            </a:r>
          </a:p>
          <a:p>
            <a:r>
              <a:rPr lang="en-US" altLang="ko-KR" dirty="0" err="1"/>
              <a:t>a.Txt</a:t>
            </a:r>
            <a:r>
              <a:rPr lang="ko-KR" altLang="en-US" dirty="0"/>
              <a:t> </a:t>
            </a:r>
            <a:r>
              <a:rPr lang="en-US" altLang="ko-KR" dirty="0"/>
              <a:t>: d</a:t>
            </a:r>
          </a:p>
          <a:p>
            <a:r>
              <a:rPr lang="en-US" altLang="ko-KR" dirty="0" err="1"/>
              <a:t>b.Txt</a:t>
            </a:r>
            <a:r>
              <a:rPr lang="en-US" altLang="ko-KR" dirty="0"/>
              <a:t> : b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1760FD0-D8FF-4EB8-BFD5-6F183AB7E9AC}"/>
              </a:ext>
            </a:extLst>
          </p:cNvPr>
          <p:cNvCxnSpPr>
            <a:stCxn id="4" idx="1"/>
            <a:endCxn id="3" idx="3"/>
          </p:cNvCxnSpPr>
          <p:nvPr/>
        </p:nvCxnSpPr>
        <p:spPr>
          <a:xfrm flipH="1" flipV="1">
            <a:off x="3955983" y="2248219"/>
            <a:ext cx="1163053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0C564A7-6B08-4D82-B0E5-A5C3B0FEEE9D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6707204" y="2386718"/>
            <a:ext cx="1163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6B35A1B8-883C-46C6-BC4E-1D3DA217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302" y="824481"/>
            <a:ext cx="998193" cy="1100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5A870F-8C18-490A-8A5A-36ABBEDDB29E}"/>
              </a:ext>
            </a:extLst>
          </p:cNvPr>
          <p:cNvSpPr txBox="1"/>
          <p:nvPr/>
        </p:nvSpPr>
        <p:spPr>
          <a:xfrm>
            <a:off x="2367815" y="5387189"/>
            <a:ext cx="15881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C1</a:t>
            </a:r>
          </a:p>
          <a:p>
            <a:r>
              <a:rPr lang="en-US" altLang="ko-KR" dirty="0" err="1"/>
              <a:t>a.Txt</a:t>
            </a:r>
            <a:r>
              <a:rPr lang="ko-KR" altLang="en-US" dirty="0"/>
              <a:t> </a:t>
            </a:r>
            <a:r>
              <a:rPr lang="en-US" altLang="ko-KR" dirty="0"/>
              <a:t>: a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1ADC7D-A581-48A2-A1A7-61ABEB039015}"/>
              </a:ext>
            </a:extLst>
          </p:cNvPr>
          <p:cNvSpPr txBox="1"/>
          <p:nvPr/>
        </p:nvSpPr>
        <p:spPr>
          <a:xfrm>
            <a:off x="7870257" y="5387189"/>
            <a:ext cx="158816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C4</a:t>
            </a:r>
          </a:p>
          <a:p>
            <a:r>
              <a:rPr lang="en-US" altLang="ko-KR" dirty="0" err="1"/>
              <a:t>a.Txt</a:t>
            </a:r>
            <a:r>
              <a:rPr lang="ko-KR" altLang="en-US" dirty="0"/>
              <a:t> </a:t>
            </a:r>
            <a:r>
              <a:rPr lang="en-US" altLang="ko-KR" dirty="0"/>
              <a:t>: d</a:t>
            </a:r>
          </a:p>
          <a:p>
            <a:r>
              <a:rPr lang="en-US" altLang="ko-KR" dirty="0" err="1"/>
              <a:t>b.Txt</a:t>
            </a:r>
            <a:r>
              <a:rPr lang="en-US" altLang="ko-KR" dirty="0"/>
              <a:t> : b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57375C-7551-4E85-B13F-FB6F9B76A99D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 flipV="1">
            <a:off x="3955983" y="5710355"/>
            <a:ext cx="3914274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9D29E992-C4E3-4A8F-A3B0-82162467B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302" y="4286617"/>
            <a:ext cx="998193" cy="1100572"/>
          </a:xfrm>
          <a:prstGeom prst="rect">
            <a:avLst/>
          </a:prstGeom>
        </p:spPr>
      </p:pic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93C4EBB7-48AF-4A19-85EB-520BC110C142}"/>
              </a:ext>
            </a:extLst>
          </p:cNvPr>
          <p:cNvSpPr/>
          <p:nvPr/>
        </p:nvSpPr>
        <p:spPr>
          <a:xfrm>
            <a:off x="4369869" y="3262964"/>
            <a:ext cx="3580598" cy="923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B69699-5B59-4C1D-BA8C-99A8BD8030B3}"/>
              </a:ext>
            </a:extLst>
          </p:cNvPr>
          <p:cNvSpPr txBox="1"/>
          <p:nvPr/>
        </p:nvSpPr>
        <p:spPr>
          <a:xfrm>
            <a:off x="2743200" y="3474721"/>
            <a:ext cx="7584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</a:rPr>
              <a:t>부끄러운</a:t>
            </a:r>
            <a:r>
              <a:rPr lang="en-US" altLang="ko-KR" sz="2800" b="1" dirty="0">
                <a:solidFill>
                  <a:srgbClr val="002060"/>
                </a:solidFill>
              </a:rPr>
              <a:t> </a:t>
            </a:r>
            <a:r>
              <a:rPr lang="ko-KR" altLang="en-US" sz="2800" b="1" dirty="0">
                <a:solidFill>
                  <a:srgbClr val="002060"/>
                </a:solidFill>
              </a:rPr>
              <a:t>중간 </a:t>
            </a:r>
            <a:r>
              <a:rPr lang="ko-KR" altLang="en-US" sz="2800" b="1" dirty="0" err="1">
                <a:solidFill>
                  <a:srgbClr val="002060"/>
                </a:solidFill>
              </a:rPr>
              <a:t>커밋을</a:t>
            </a:r>
            <a:r>
              <a:rPr lang="ko-KR" altLang="en-US" sz="2800" b="1" dirty="0">
                <a:solidFill>
                  <a:srgbClr val="002060"/>
                </a:solidFill>
              </a:rPr>
              <a:t> 삭제하고 싶을 때</a:t>
            </a:r>
          </a:p>
        </p:txBody>
      </p:sp>
    </p:spTree>
    <p:extLst>
      <p:ext uri="{BB962C8B-B14F-4D97-AF65-F5344CB8AC3E}">
        <p14:creationId xmlns:p14="http://schemas.microsoft.com/office/powerpoint/2010/main" val="352823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특정 버전으로 가기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내부 워크플로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Reset</a:t>
            </a:r>
          </a:p>
          <a:p>
            <a:endParaRPr lang="en-US" altLang="ko-KR" dirty="0"/>
          </a:p>
          <a:p>
            <a:r>
              <a:rPr lang="en-US" altLang="ko-KR" dirty="0"/>
              <a:t>Git Checkout</a:t>
            </a:r>
          </a:p>
        </p:txBody>
      </p:sp>
    </p:spTree>
    <p:extLst>
      <p:ext uri="{BB962C8B-B14F-4D97-AF65-F5344CB8AC3E}">
        <p14:creationId xmlns:p14="http://schemas.microsoft.com/office/powerpoint/2010/main" val="31095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4AAF97D-9EEA-4F82-9C26-BFBF585D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버전으로 가기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32770B-A91C-48FC-A96F-2DD100289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1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버전으로 가기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Reset 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HEAD</a:t>
            </a:r>
            <a:r>
              <a:rPr lang="ko-KR" altLang="en-US" dirty="0"/>
              <a:t> 를 특정 스냅샷으로 옮기는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Revert 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특정</a:t>
            </a:r>
            <a:r>
              <a:rPr lang="en-US" altLang="ko-KR" dirty="0"/>
              <a:t> commit </a:t>
            </a:r>
            <a:r>
              <a:rPr lang="ko-KR" altLang="en-US" dirty="0"/>
              <a:t>을 취소하는 스냅샷을 만들고 </a:t>
            </a:r>
            <a:r>
              <a:rPr lang="en-US" altLang="ko-KR" dirty="0"/>
              <a:t>HEAD</a:t>
            </a:r>
            <a:r>
              <a:rPr lang="ko-KR" altLang="en-US" dirty="0"/>
              <a:t>를 해당 위치로 옮기는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Checkout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특정 </a:t>
            </a:r>
            <a:r>
              <a:rPr lang="en-US" altLang="ko-KR" dirty="0"/>
              <a:t>Branch </a:t>
            </a:r>
            <a:r>
              <a:rPr lang="ko-KR" altLang="en-US" dirty="0"/>
              <a:t>의 마지막 스냅샷으로 </a:t>
            </a:r>
            <a:r>
              <a:rPr lang="en-US" altLang="ko-KR" dirty="0"/>
              <a:t>HEAD</a:t>
            </a:r>
            <a:r>
              <a:rPr lang="ko-KR" altLang="en-US" dirty="0"/>
              <a:t>를 옮기는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810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버전으로 가기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11301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Reset 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HEAD</a:t>
            </a:r>
            <a:r>
              <a:rPr lang="ko-KR" altLang="en-US" dirty="0"/>
              <a:t> 를 특정 스냅샷으로 옮기는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Revert 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특정</a:t>
            </a:r>
            <a:r>
              <a:rPr lang="en-US" altLang="ko-KR" dirty="0"/>
              <a:t> commit </a:t>
            </a:r>
            <a:r>
              <a:rPr lang="ko-KR" altLang="en-US" dirty="0"/>
              <a:t>을 취소하는 스냅샷을 만들고 </a:t>
            </a:r>
            <a:r>
              <a:rPr lang="en-US" altLang="ko-KR" dirty="0"/>
              <a:t>HEAD</a:t>
            </a:r>
            <a:r>
              <a:rPr lang="ko-KR" altLang="en-US" dirty="0"/>
              <a:t>를 해당 위치로 옮기는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Checkout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특정 </a:t>
            </a:r>
            <a:r>
              <a:rPr lang="en-US" altLang="ko-KR" dirty="0"/>
              <a:t>Branch </a:t>
            </a:r>
            <a:r>
              <a:rPr lang="ko-KR" altLang="en-US" dirty="0"/>
              <a:t>의 마지막 스냅샷으로 </a:t>
            </a:r>
            <a:r>
              <a:rPr lang="en-US" altLang="ko-KR" dirty="0"/>
              <a:t>HEAD</a:t>
            </a:r>
            <a:r>
              <a:rPr lang="ko-KR" altLang="en-US" dirty="0"/>
              <a:t>를 옮기는 것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3149F-2A51-4D75-8DC9-D9BB50A1CB44}"/>
              </a:ext>
            </a:extLst>
          </p:cNvPr>
          <p:cNvSpPr txBox="1"/>
          <p:nvPr/>
        </p:nvSpPr>
        <p:spPr>
          <a:xfrm>
            <a:off x="7217545" y="2309078"/>
            <a:ext cx="395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Working Directory </a:t>
            </a:r>
            <a:r>
              <a:rPr lang="ko-KR" altLang="en-US" dirty="0"/>
              <a:t>의 내용이 옮기고자 하는 스냅샷의 내용으로 변경됨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17E26-688C-4C07-A51A-CAD2C3015AB8}"/>
              </a:ext>
            </a:extLst>
          </p:cNvPr>
          <p:cNvSpPr txBox="1"/>
          <p:nvPr/>
        </p:nvSpPr>
        <p:spPr>
          <a:xfrm>
            <a:off x="7217545" y="3782412"/>
            <a:ext cx="395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Working Directory </a:t>
            </a:r>
            <a:r>
              <a:rPr lang="ko-KR" altLang="en-US" dirty="0"/>
              <a:t>의 내용이 옮기고자 하는 스냅샷의 내용으로 변경됨</a:t>
            </a:r>
          </a:p>
        </p:txBody>
      </p:sp>
      <p:sp>
        <p:nvSpPr>
          <p:cNvPr id="6" name="같음 기호 5">
            <a:extLst>
              <a:ext uri="{FF2B5EF4-FFF2-40B4-BE49-F238E27FC236}">
                <a16:creationId xmlns:a16="http://schemas.microsoft.com/office/drawing/2014/main" id="{0260C9E7-9763-4789-99AA-0C1FFADAD21A}"/>
              </a:ext>
            </a:extLst>
          </p:cNvPr>
          <p:cNvSpPr/>
          <p:nvPr/>
        </p:nvSpPr>
        <p:spPr>
          <a:xfrm rot="5400000">
            <a:off x="8831672" y="2981805"/>
            <a:ext cx="515403" cy="736847"/>
          </a:xfrm>
          <a:prstGeom prst="mathEqual">
            <a:avLst>
              <a:gd name="adj1" fmla="val 10267"/>
              <a:gd name="adj2" fmla="val 31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9F87E-647C-45D6-B8D6-8F99F3143A86}"/>
              </a:ext>
            </a:extLst>
          </p:cNvPr>
          <p:cNvSpPr txBox="1"/>
          <p:nvPr/>
        </p:nvSpPr>
        <p:spPr>
          <a:xfrm>
            <a:off x="9578227" y="3036568"/>
            <a:ext cx="878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E9443-75F3-4D5F-B570-D62330310ADC}"/>
              </a:ext>
            </a:extLst>
          </p:cNvPr>
          <p:cNvSpPr txBox="1"/>
          <p:nvPr/>
        </p:nvSpPr>
        <p:spPr>
          <a:xfrm>
            <a:off x="7217545" y="5293110"/>
            <a:ext cx="395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Working Directory </a:t>
            </a:r>
            <a:r>
              <a:rPr lang="ko-KR" altLang="en-US" dirty="0"/>
              <a:t>의 내용이 옮기고자 하는 스냅샷의 내용으로 변경됨</a:t>
            </a:r>
          </a:p>
        </p:txBody>
      </p:sp>
      <p:sp>
        <p:nvSpPr>
          <p:cNvPr id="9" name="같음 기호 8">
            <a:extLst>
              <a:ext uri="{FF2B5EF4-FFF2-40B4-BE49-F238E27FC236}">
                <a16:creationId xmlns:a16="http://schemas.microsoft.com/office/drawing/2014/main" id="{BA35DEC8-E9EE-42E4-BA61-3942ECFDF04D}"/>
              </a:ext>
            </a:extLst>
          </p:cNvPr>
          <p:cNvSpPr/>
          <p:nvPr/>
        </p:nvSpPr>
        <p:spPr>
          <a:xfrm rot="5400000">
            <a:off x="8831672" y="4554800"/>
            <a:ext cx="515403" cy="736847"/>
          </a:xfrm>
          <a:prstGeom prst="mathEqual">
            <a:avLst>
              <a:gd name="adj1" fmla="val 10267"/>
              <a:gd name="adj2" fmla="val 31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767D-8F0D-4A87-ADB1-32C78ABCA266}"/>
              </a:ext>
            </a:extLst>
          </p:cNvPr>
          <p:cNvSpPr txBox="1"/>
          <p:nvPr/>
        </p:nvSpPr>
        <p:spPr>
          <a:xfrm>
            <a:off x="9578227" y="4590686"/>
            <a:ext cx="878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?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5274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4AAF97D-9EEA-4F82-9C26-BFBF585D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내부 워크플로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32770B-A91C-48FC-A96F-2DD100289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41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D9756C0-9F27-44A1-82ED-8E41922C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내부 워크플로</a:t>
            </a:r>
            <a:endParaRPr lang="en-US" altLang="ko-KR" dirty="0"/>
          </a:p>
        </p:txBody>
      </p:sp>
      <p:pic>
        <p:nvPicPr>
          <p:cNvPr id="1026" name="Picture 2" descr="reset workflow">
            <a:extLst>
              <a:ext uri="{FF2B5EF4-FFF2-40B4-BE49-F238E27FC236}">
                <a16:creationId xmlns:a16="http://schemas.microsoft.com/office/drawing/2014/main" id="{FCD5F7B2-351C-49D0-B4A0-1966208E0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55" y="1929687"/>
            <a:ext cx="76200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742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9C00B-D6DB-456F-BB5D-B8D4A497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내부 워크플로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D2881F-E75F-4E1A-852C-9FAE8F257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168" y="1723292"/>
            <a:ext cx="4576665" cy="2176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9B7AD9-5129-4083-B733-84FA2BF3EAFA}"/>
              </a:ext>
            </a:extLst>
          </p:cNvPr>
          <p:cNvSpPr txBox="1"/>
          <p:nvPr/>
        </p:nvSpPr>
        <p:spPr>
          <a:xfrm>
            <a:off x="838200" y="1611375"/>
            <a:ext cx="4069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Git</a:t>
            </a:r>
            <a:r>
              <a:rPr lang="ko-KR" altLang="en-US" sz="3600" dirty="0"/>
              <a:t> </a:t>
            </a:r>
            <a:r>
              <a:rPr lang="en-US" altLang="ko-KR" sz="3600" dirty="0" err="1"/>
              <a:t>init</a:t>
            </a:r>
            <a:r>
              <a:rPr lang="en-US" altLang="ko-KR" sz="3600" dirty="0"/>
              <a:t>;</a:t>
            </a:r>
          </a:p>
          <a:p>
            <a:r>
              <a:rPr lang="en-US" altLang="ko-KR" sz="3600" dirty="0"/>
              <a:t>Vim file.txt; //v1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848254-6B97-4C60-9C13-AA1CA8D0A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68" y="4123742"/>
            <a:ext cx="4576665" cy="1247717"/>
          </a:xfrm>
          <a:prstGeom prst="rect">
            <a:avLst/>
          </a:prstGeom>
        </p:spPr>
      </p:pic>
      <p:sp>
        <p:nvSpPr>
          <p:cNvPr id="7" name="부등호 6">
            <a:extLst>
              <a:ext uri="{FF2B5EF4-FFF2-40B4-BE49-F238E27FC236}">
                <a16:creationId xmlns:a16="http://schemas.microsoft.com/office/drawing/2014/main" id="{5B485022-F330-4575-B42B-EF3BB7C3C4BE}"/>
              </a:ext>
            </a:extLst>
          </p:cNvPr>
          <p:cNvSpPr/>
          <p:nvPr/>
        </p:nvSpPr>
        <p:spPr>
          <a:xfrm>
            <a:off x="9135990" y="4818552"/>
            <a:ext cx="501333" cy="288663"/>
          </a:xfrm>
          <a:prstGeom prst="mathNotEqual">
            <a:avLst>
              <a:gd name="adj1" fmla="val 8587"/>
              <a:gd name="adj2" fmla="val 6357936"/>
              <a:gd name="adj3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같음 기호 9">
            <a:extLst>
              <a:ext uri="{FF2B5EF4-FFF2-40B4-BE49-F238E27FC236}">
                <a16:creationId xmlns:a16="http://schemas.microsoft.com/office/drawing/2014/main" id="{C705F2A5-C8D7-4456-A43D-C9EA35A5E5C9}"/>
              </a:ext>
            </a:extLst>
          </p:cNvPr>
          <p:cNvSpPr/>
          <p:nvPr/>
        </p:nvSpPr>
        <p:spPr>
          <a:xfrm>
            <a:off x="7570063" y="4723621"/>
            <a:ext cx="376561" cy="478524"/>
          </a:xfrm>
          <a:prstGeom prst="mathEqual">
            <a:avLst>
              <a:gd name="adj1" fmla="val 682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5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432</Words>
  <Application>Microsoft Office PowerPoint</Application>
  <PresentationFormat>와이드스크린</PresentationFormat>
  <Paragraphs>135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Git  Version Control System 6</vt:lpstr>
      <vt:lpstr>지난시간</vt:lpstr>
      <vt:lpstr>목차</vt:lpstr>
      <vt:lpstr>특정 버전으로 가기</vt:lpstr>
      <vt:lpstr>특정 버전으로 가기</vt:lpstr>
      <vt:lpstr>특정 버전으로 가기</vt:lpstr>
      <vt:lpstr>Git 내부 워크플로</vt:lpstr>
      <vt:lpstr>Git 내부 워크플로</vt:lpstr>
      <vt:lpstr>Git 내부 워크플로</vt:lpstr>
      <vt:lpstr>Git 내부 워크플로</vt:lpstr>
      <vt:lpstr>Git 내부 워크플로</vt:lpstr>
      <vt:lpstr>Git 내부 워크플로</vt:lpstr>
      <vt:lpstr>Git 내부 워크플로</vt:lpstr>
      <vt:lpstr>Git 내부 워크플로</vt:lpstr>
      <vt:lpstr>Git 내부 워크플로</vt:lpstr>
      <vt:lpstr>Git Reset</vt:lpstr>
      <vt:lpstr>Git Reset (--soft)</vt:lpstr>
      <vt:lpstr>Git Reset (--mixed)</vt:lpstr>
      <vt:lpstr>Git Reset (--hard)</vt:lpstr>
      <vt:lpstr>Git Reset 응용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Version Control System 0</dc:title>
  <dc:creator>이택희</dc:creator>
  <cp:lastModifiedBy>TaekHee Lee</cp:lastModifiedBy>
  <cp:revision>62</cp:revision>
  <dcterms:created xsi:type="dcterms:W3CDTF">2019-10-07T09:08:30Z</dcterms:created>
  <dcterms:modified xsi:type="dcterms:W3CDTF">2019-11-13T09:50:37Z</dcterms:modified>
</cp:coreProperties>
</file>