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69" r:id="rId4"/>
    <p:sldId id="313" r:id="rId5"/>
    <p:sldId id="275" r:id="rId6"/>
    <p:sldId id="361" r:id="rId7"/>
    <p:sldId id="362" r:id="rId8"/>
    <p:sldId id="364" r:id="rId9"/>
    <p:sldId id="359" r:id="rId10"/>
    <p:sldId id="360" r:id="rId11"/>
    <p:sldId id="365" r:id="rId12"/>
    <p:sldId id="366" r:id="rId13"/>
    <p:sldId id="367" r:id="rId14"/>
    <p:sldId id="372" r:id="rId15"/>
    <p:sldId id="363" r:id="rId16"/>
    <p:sldId id="369" r:id="rId17"/>
    <p:sldId id="370" r:id="rId18"/>
    <p:sldId id="371" r:id="rId19"/>
    <p:sldId id="373" r:id="rId20"/>
    <p:sldId id="368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416704-1774-444A-BEE4-551C79DBCEAC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EDDF5F-2680-4064-AC15-767EFA8917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427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EDDF5F-2680-4064-AC15-767EFA89173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060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EDDF5F-2680-4064-AC15-767EFA89173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826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7343-E182-4B90-880C-3D28E6B66466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35604-5E46-449A-B920-AA9886CA0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8165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7343-E182-4B90-880C-3D28E6B66466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35604-5E46-449A-B920-AA9886CA0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971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7343-E182-4B90-880C-3D28E6B66466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35604-5E46-449A-B920-AA9886CA0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4544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7343-E182-4B90-880C-3D28E6B66466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35604-5E46-449A-B920-AA9886CA0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130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7343-E182-4B90-880C-3D28E6B66466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35604-5E46-449A-B920-AA9886CA0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882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7343-E182-4B90-880C-3D28E6B66466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35604-5E46-449A-B920-AA9886CA0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895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7343-E182-4B90-880C-3D28E6B66466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35604-5E46-449A-B920-AA9886CA0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812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7343-E182-4B90-880C-3D28E6B66466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35604-5E46-449A-B920-AA9886CA0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5257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7343-E182-4B90-880C-3D28E6B66466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35604-5E46-449A-B920-AA9886CA0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590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7343-E182-4B90-880C-3D28E6B66466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35604-5E46-449A-B920-AA9886CA0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362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7343-E182-4B90-880C-3D28E6B66466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35604-5E46-449A-B920-AA9886CA0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970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C7343-E182-4B90-880C-3D28E6B66466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35604-5E46-449A-B920-AA9886CA0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2128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Git </a:t>
            </a:r>
            <a:br>
              <a:rPr lang="en-US" altLang="ko-KR" dirty="0"/>
            </a:br>
            <a:r>
              <a:rPr lang="en-US" altLang="ko-KR" dirty="0"/>
              <a:t>Version Control System</a:t>
            </a:r>
            <a:br>
              <a:rPr lang="en-US" altLang="ko-KR" dirty="0"/>
            </a:br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한국산업기술대학교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이택희</a:t>
            </a:r>
          </a:p>
        </p:txBody>
      </p:sp>
    </p:spTree>
    <p:extLst>
      <p:ext uri="{BB962C8B-B14F-4D97-AF65-F5344CB8AC3E}">
        <p14:creationId xmlns:p14="http://schemas.microsoft.com/office/powerpoint/2010/main" val="123491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2852F03D-7E66-4DAC-9CBB-76CA1C12B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" y="1857375"/>
            <a:ext cx="6742113" cy="178706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EE59449-0A83-40F6-8B9C-B011E9C1CC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2730" y="4476537"/>
            <a:ext cx="6493192" cy="225487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Remote branch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2786434-4679-4315-9446-BE9296C38A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5277" y="3807650"/>
            <a:ext cx="7781925" cy="43815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9328425-85FF-4543-A460-E14D70536F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0925" y="2266877"/>
            <a:ext cx="1224915" cy="74201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66BED84-0B97-4541-B71E-636BC13A15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53512" y="4754985"/>
            <a:ext cx="1478915" cy="71670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908ECFA-9935-440A-810F-681314DFFD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95008" y="5915948"/>
            <a:ext cx="1195922" cy="73729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F88C667-1F4C-467C-ABC7-B26FABBC236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76239" y="5464664"/>
            <a:ext cx="4074161" cy="42743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6CCDA88-645E-469B-8CD6-1CC9E4C4837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0239" y="3008893"/>
            <a:ext cx="4074161" cy="42743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083D79-AC10-4096-A0B2-D646F9E69AFB}"/>
              </a:ext>
            </a:extLst>
          </p:cNvPr>
          <p:cNvSpPr txBox="1"/>
          <p:nvPr/>
        </p:nvSpPr>
        <p:spPr>
          <a:xfrm>
            <a:off x="9594842" y="6045993"/>
            <a:ext cx="1872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origin/master </a:t>
            </a:r>
            <a:r>
              <a:rPr lang="ko-KR" altLang="en-US" dirty="0" err="1"/>
              <a:t>트래킹</a:t>
            </a:r>
            <a:r>
              <a:rPr lang="ko-KR" altLang="en-US" dirty="0"/>
              <a:t> 브랜치</a:t>
            </a:r>
          </a:p>
        </p:txBody>
      </p:sp>
    </p:spTree>
    <p:extLst>
      <p:ext uri="{BB962C8B-B14F-4D97-AF65-F5344CB8AC3E}">
        <p14:creationId xmlns:p14="http://schemas.microsoft.com/office/powerpoint/2010/main" val="2573972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2852F03D-7E66-4DAC-9CBB-76CA1C12B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" y="1609160"/>
            <a:ext cx="8519313" cy="225813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EE59449-0A83-40F6-8B9C-B011E9C1CC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3287" y="4178345"/>
            <a:ext cx="7351877" cy="255306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Remote branch (local </a:t>
            </a:r>
            <a:r>
              <a:rPr lang="ko-KR" altLang="en-US" dirty="0"/>
              <a:t>작업 </a:t>
            </a:r>
            <a:r>
              <a:rPr lang="ko-KR" altLang="en-US" dirty="0" err="1"/>
              <a:t>없을경우</a:t>
            </a:r>
            <a:r>
              <a:rPr lang="en-US" altLang="ko-KR" dirty="0"/>
              <a:t>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9328425-85FF-4543-A460-E14D70536F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0925" y="2266877"/>
            <a:ext cx="1224915" cy="74201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66BED84-0B97-4541-B71E-636BC13A15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93113" y="4747203"/>
            <a:ext cx="1478915" cy="71670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908ECFA-9935-440A-810F-681314DFFD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34609" y="5908166"/>
            <a:ext cx="1195922" cy="73729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F88C667-1F4C-467C-ABC7-B26FABBC23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15840" y="5456882"/>
            <a:ext cx="4074161" cy="42743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6CCDA88-645E-469B-8CD6-1CC9E4C483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0239" y="3008893"/>
            <a:ext cx="4074161" cy="42743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84A2253-639D-4EB7-B7DA-AA69AC78361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13287" y="3008892"/>
            <a:ext cx="3026083" cy="42010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93F1124-4EDF-4930-8605-D2665E3C809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60232" y="4006894"/>
            <a:ext cx="2343150" cy="3429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4FB8756-E8B7-4AA0-8289-949F0724A65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90001" y="5467346"/>
            <a:ext cx="3026083" cy="420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290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7.40741E-7 L 0.24102 -0.00694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44" y="-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4.44444E-6 L 0.24779 0.00093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83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2852F03D-7E66-4DAC-9CBB-76CA1C12BC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803" y="1563155"/>
            <a:ext cx="7686993" cy="203751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EE59449-0A83-40F6-8B9C-B011E9C1CC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0401" y="3652968"/>
            <a:ext cx="8864764" cy="320503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Remote branch(local</a:t>
            </a:r>
            <a:r>
              <a:rPr lang="ko-KR" altLang="en-US" dirty="0"/>
              <a:t> 작업 있을 경우</a:t>
            </a:r>
            <a:r>
              <a:rPr lang="en-US" altLang="ko-KR" dirty="0"/>
              <a:t>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9328425-85FF-4543-A460-E14D70536F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0925" y="2266877"/>
            <a:ext cx="1224915" cy="74201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66BED84-0B97-4541-B71E-636BC13A15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69113" y="4130340"/>
            <a:ext cx="1478915" cy="71670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908ECFA-9935-440A-810F-681314DFFD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70079" y="5235163"/>
            <a:ext cx="1195922" cy="73729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F88C667-1F4C-467C-ABC7-B26FABBC236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91840" y="4840019"/>
            <a:ext cx="4074161" cy="42743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6CCDA88-645E-469B-8CD6-1CC9E4C4837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0239" y="3008893"/>
            <a:ext cx="4074161" cy="42743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84A2253-639D-4EB7-B7DA-AA69AC78361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13287" y="3008892"/>
            <a:ext cx="3026083" cy="42010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93F1124-4EDF-4930-8605-D2665E3C809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1803" y="3793951"/>
            <a:ext cx="2343150" cy="3429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4FB8756-E8B7-4AA0-8289-949F0724A65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66001" y="4850483"/>
            <a:ext cx="3026083" cy="42010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D352357-9D94-4B54-95B7-1BF918B63DC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273290" y="5274028"/>
            <a:ext cx="3143449" cy="759447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19D0F2CA-5046-4E8E-A1AA-0E145312C898}"/>
              </a:ext>
            </a:extLst>
          </p:cNvPr>
          <p:cNvSpPr/>
          <p:nvPr/>
        </p:nvSpPr>
        <p:spPr>
          <a:xfrm>
            <a:off x="1029377" y="6123211"/>
            <a:ext cx="85990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</a:rPr>
              <a:t>Local</a:t>
            </a:r>
            <a:r>
              <a:rPr lang="ko-KR" altLang="en-US" sz="2800" dirty="0">
                <a:solidFill>
                  <a:srgbClr val="FF0000"/>
                </a:solidFill>
              </a:rPr>
              <a:t> 과 </a:t>
            </a:r>
            <a:r>
              <a:rPr lang="en-US" altLang="ko-KR" sz="2800" dirty="0">
                <a:solidFill>
                  <a:srgbClr val="FF0000"/>
                </a:solidFill>
              </a:rPr>
              <a:t>Server </a:t>
            </a:r>
            <a:r>
              <a:rPr lang="ko-KR" altLang="en-US" sz="2800" dirty="0">
                <a:solidFill>
                  <a:srgbClr val="FF0000"/>
                </a:solidFill>
              </a:rPr>
              <a:t>의 </a:t>
            </a:r>
            <a:r>
              <a:rPr lang="en-US" altLang="ko-KR" sz="2800" dirty="0">
                <a:solidFill>
                  <a:srgbClr val="FF0000"/>
                </a:solidFill>
              </a:rPr>
              <a:t>Commit History</a:t>
            </a:r>
            <a:r>
              <a:rPr lang="ko-KR" altLang="en-US" sz="2800" dirty="0">
                <a:solidFill>
                  <a:srgbClr val="FF0000"/>
                </a:solidFill>
              </a:rPr>
              <a:t>는 서로 독립적임</a:t>
            </a:r>
            <a:endParaRPr lang="en-US" altLang="ko-KR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7560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7.40741E-7 L 0.24102 0.0037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44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3.7037E-7 L 0.25156 0.12407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78" y="62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1.85185E-6 L 0.24818 -0.0055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409" y="-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CD74C8-336E-419F-A608-4C1B64049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Remote branch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BE2308-DBE6-4F2E-B821-48C100A28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Local</a:t>
            </a:r>
            <a:r>
              <a:rPr lang="ko-KR" altLang="en-US" dirty="0"/>
              <a:t> 과 </a:t>
            </a:r>
            <a:r>
              <a:rPr lang="en-US" altLang="ko-KR" dirty="0"/>
              <a:t>Server </a:t>
            </a:r>
            <a:r>
              <a:rPr lang="ko-KR" altLang="en-US" dirty="0"/>
              <a:t>의 </a:t>
            </a:r>
            <a:r>
              <a:rPr lang="en-US" altLang="ko-KR" dirty="0"/>
              <a:t>Commit History</a:t>
            </a:r>
            <a:r>
              <a:rPr lang="ko-KR" altLang="en-US" dirty="0"/>
              <a:t>는 서로 독립적임</a:t>
            </a:r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7833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2852F03D-7E66-4DAC-9CBB-76CA1C12BC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803" y="1563155"/>
            <a:ext cx="7686993" cy="203751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EE59449-0A83-40F6-8B9C-B011E9C1CC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0401" y="3652968"/>
            <a:ext cx="8864764" cy="320503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Remote branch(local</a:t>
            </a:r>
            <a:r>
              <a:rPr lang="ko-KR" altLang="en-US" dirty="0"/>
              <a:t> 작업 있고</a:t>
            </a:r>
            <a:r>
              <a:rPr lang="en-US" altLang="ko-KR" dirty="0"/>
              <a:t> pull</a:t>
            </a:r>
            <a:r>
              <a:rPr lang="ko-KR" altLang="en-US" dirty="0"/>
              <a:t> 수행</a:t>
            </a:r>
            <a:r>
              <a:rPr lang="en-US" altLang="ko-KR" dirty="0"/>
              <a:t>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9328425-85FF-4543-A460-E14D70536F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0925" y="2266877"/>
            <a:ext cx="1224915" cy="74201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66BED84-0B97-4541-B71E-636BC13A15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69113" y="4130340"/>
            <a:ext cx="1478915" cy="71670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908ECFA-9935-440A-810F-681314DFFD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70079" y="5235163"/>
            <a:ext cx="1195922" cy="73729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F88C667-1F4C-467C-ABC7-B26FABBC236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91840" y="4840019"/>
            <a:ext cx="4074161" cy="42743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6CCDA88-645E-469B-8CD6-1CC9E4C4837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0239" y="3008893"/>
            <a:ext cx="4074161" cy="42743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84A2253-639D-4EB7-B7DA-AA69AC78361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13287" y="3008892"/>
            <a:ext cx="3026083" cy="42010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93F1124-4EDF-4930-8605-D2665E3C809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1803" y="3793951"/>
            <a:ext cx="2343150" cy="3429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4FB8756-E8B7-4AA0-8289-949F0724A65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66001" y="4850483"/>
            <a:ext cx="3026083" cy="42010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D352357-9D94-4B54-95B7-1BF918B63DC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273290" y="5274028"/>
            <a:ext cx="3143449" cy="759447"/>
          </a:xfrm>
          <a:prstGeom prst="rect">
            <a:avLst/>
          </a:prstGeom>
        </p:spPr>
      </p:pic>
      <p:grpSp>
        <p:nvGrpSpPr>
          <p:cNvPr id="20" name="그룹 19">
            <a:extLst>
              <a:ext uri="{FF2B5EF4-FFF2-40B4-BE49-F238E27FC236}">
                <a16:creationId xmlns:a16="http://schemas.microsoft.com/office/drawing/2014/main" id="{F6A2CCFA-5542-4C51-BAD1-C2D06B30C411}"/>
              </a:ext>
            </a:extLst>
          </p:cNvPr>
          <p:cNvGrpSpPr/>
          <p:nvPr/>
        </p:nvGrpSpPr>
        <p:grpSpPr>
          <a:xfrm>
            <a:off x="10416739" y="5060536"/>
            <a:ext cx="1447200" cy="994095"/>
            <a:chOff x="10416739" y="5060536"/>
            <a:chExt cx="1447200" cy="994095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840897DD-4FF2-4DF7-B733-382C075406D4}"/>
                </a:ext>
              </a:extLst>
            </p:cNvPr>
            <p:cNvSpPr/>
            <p:nvPr/>
          </p:nvSpPr>
          <p:spPr>
            <a:xfrm>
              <a:off x="10843661" y="5603809"/>
              <a:ext cx="1020278" cy="45082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93cfg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00E3B9D8-D1F7-4169-8411-06D889BCAF43}"/>
                </a:ext>
              </a:extLst>
            </p:cNvPr>
            <p:cNvCxnSpPr>
              <a:stCxn id="9" idx="1"/>
            </p:cNvCxnSpPr>
            <p:nvPr/>
          </p:nvCxnSpPr>
          <p:spPr>
            <a:xfrm flipH="1">
              <a:off x="10433785" y="5829220"/>
              <a:ext cx="409876" cy="133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A71FFD6B-936F-4A01-894A-F618D7A5B90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416739" y="5060536"/>
              <a:ext cx="430933" cy="7819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1" name="그림 20">
            <a:extLst>
              <a:ext uri="{FF2B5EF4-FFF2-40B4-BE49-F238E27FC236}">
                <a16:creationId xmlns:a16="http://schemas.microsoft.com/office/drawing/2014/main" id="{FC6684BC-5DD7-43A0-99ED-69AFF54112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37863" y="6041965"/>
            <a:ext cx="1195922" cy="73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656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7.40741E-7 L 0.24102 0.0037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44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3.7037E-7 L 0.25156 0.12407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78" y="62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1.85185E-6 L 0.24818 -0.0055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409" y="-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2.22222E-6 L 0.12461 -0.00347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24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BCA391-9BDD-4F44-BE49-C8EF1E0D4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Remote branch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A437B0-9A65-4DAD-A729-86D063E40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fetch</a:t>
            </a:r>
            <a:r>
              <a:rPr lang="ko-KR" altLang="en-US" dirty="0"/>
              <a:t> </a:t>
            </a:r>
            <a:r>
              <a:rPr lang="en-US" altLang="ko-KR" dirty="0"/>
              <a:t>&lt;remote&gt;</a:t>
            </a:r>
          </a:p>
          <a:p>
            <a:pPr lvl="1"/>
            <a:r>
              <a:rPr lang="ko-KR" altLang="en-US" dirty="0" err="1"/>
              <a:t>리모트</a:t>
            </a:r>
            <a:r>
              <a:rPr lang="en-US" altLang="ko-KR" dirty="0"/>
              <a:t> </a:t>
            </a:r>
            <a:r>
              <a:rPr lang="ko-KR" altLang="en-US" dirty="0"/>
              <a:t>저장소에 있는 데이터를 모두 가져오는 명령어</a:t>
            </a:r>
            <a:endParaRPr lang="en-US" altLang="ko-KR" dirty="0"/>
          </a:p>
          <a:p>
            <a:pPr lvl="1"/>
            <a:r>
              <a:rPr lang="en-US" altLang="ko-KR" dirty="0"/>
              <a:t>Clone</a:t>
            </a:r>
            <a:r>
              <a:rPr lang="ko-KR" altLang="en-US" dirty="0"/>
              <a:t> 하면 자동으로 </a:t>
            </a:r>
            <a:r>
              <a:rPr lang="en-US" altLang="ko-KR" dirty="0"/>
              <a:t>origin </a:t>
            </a:r>
            <a:r>
              <a:rPr lang="ko-KR" altLang="en-US" dirty="0"/>
              <a:t>이라는 리모트 저장소 추가됨</a:t>
            </a:r>
            <a:endParaRPr lang="en-US" altLang="ko-KR" dirty="0"/>
          </a:p>
          <a:p>
            <a:pPr lvl="1"/>
            <a:r>
              <a:rPr lang="en-US" altLang="ko-KR" dirty="0"/>
              <a:t>Git pull</a:t>
            </a:r>
          </a:p>
          <a:p>
            <a:pPr lvl="2"/>
            <a:r>
              <a:rPr lang="en-US" altLang="ko-KR" dirty="0"/>
              <a:t>Git fetch &lt;remote/branch&gt;;</a:t>
            </a:r>
          </a:p>
          <a:p>
            <a:pPr lvl="2"/>
            <a:r>
              <a:rPr lang="en-US" altLang="ko-KR" dirty="0"/>
              <a:t>Git merge remote/branch; //pull</a:t>
            </a:r>
            <a:r>
              <a:rPr lang="ko-KR" altLang="en-US" dirty="0"/>
              <a:t> 시 자동으로 추적 </a:t>
            </a:r>
            <a:r>
              <a:rPr lang="en-US" altLang="ko-KR" dirty="0"/>
              <a:t>branch</a:t>
            </a:r>
            <a:r>
              <a:rPr lang="ko-KR" altLang="en-US" dirty="0"/>
              <a:t>에 </a:t>
            </a:r>
            <a:r>
              <a:rPr lang="en-US" altLang="ko-KR" dirty="0"/>
              <a:t>merge</a:t>
            </a:r>
            <a:r>
              <a:rPr lang="ko-KR" altLang="en-US" dirty="0"/>
              <a:t> 됨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push</a:t>
            </a:r>
            <a:r>
              <a:rPr lang="ko-KR" altLang="en-US" dirty="0"/>
              <a:t> </a:t>
            </a:r>
            <a:r>
              <a:rPr lang="en-US" altLang="ko-KR" dirty="0"/>
              <a:t>&lt;remote&gt; &lt;branch&gt;</a:t>
            </a:r>
          </a:p>
          <a:p>
            <a:pPr lvl="1"/>
            <a:r>
              <a:rPr lang="ko-KR" altLang="en-US" dirty="0"/>
              <a:t>로컬</a:t>
            </a:r>
            <a:r>
              <a:rPr lang="en-US" altLang="ko-KR" dirty="0"/>
              <a:t> </a:t>
            </a:r>
            <a:r>
              <a:rPr lang="ko-KR" altLang="en-US" dirty="0"/>
              <a:t>작업 내용을 </a:t>
            </a:r>
            <a:r>
              <a:rPr lang="ko-KR" altLang="en-US" dirty="0" err="1"/>
              <a:t>리모트</a:t>
            </a:r>
            <a:r>
              <a:rPr lang="ko-KR" altLang="en-US" dirty="0"/>
              <a:t> 저장소에 반영하는 명령어</a:t>
            </a:r>
            <a:endParaRPr lang="en-US" altLang="ko-KR" dirty="0"/>
          </a:p>
          <a:p>
            <a:pPr lvl="1"/>
            <a:r>
              <a:rPr lang="ko-KR" altLang="en-US" dirty="0" err="1"/>
              <a:t>리모트</a:t>
            </a:r>
            <a:r>
              <a:rPr lang="ko-KR" altLang="en-US" dirty="0"/>
              <a:t> 저장소에 변경이 있었다면 </a:t>
            </a:r>
            <a:r>
              <a:rPr lang="en-US" altLang="ko-KR" dirty="0"/>
              <a:t>push </a:t>
            </a:r>
            <a:r>
              <a:rPr lang="ko-KR" altLang="en-US" dirty="0"/>
              <a:t>불가</a:t>
            </a:r>
          </a:p>
        </p:txBody>
      </p:sp>
    </p:spTree>
    <p:extLst>
      <p:ext uri="{BB962C8B-B14F-4D97-AF65-F5344CB8AC3E}">
        <p14:creationId xmlns:p14="http://schemas.microsoft.com/office/powerpoint/2010/main" val="18443146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DCD03B-CB9A-4A6A-A3B8-494993F5C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Remote branch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C94F83-D9F9-4BFF-98D8-48C5EF2B4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Fetch</a:t>
            </a:r>
            <a:r>
              <a:rPr lang="ko-KR" altLang="en-US" dirty="0"/>
              <a:t>는 하나 </a:t>
            </a:r>
            <a:r>
              <a:rPr lang="en-US" altLang="ko-KR" dirty="0"/>
              <a:t>Merge</a:t>
            </a:r>
            <a:r>
              <a:rPr lang="ko-KR" altLang="en-US" dirty="0"/>
              <a:t> 하고 싶지 않다면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pPr lvl="1"/>
            <a:r>
              <a:rPr lang="ko-KR" altLang="en-US" dirty="0"/>
              <a:t>로컬 내용을 유지하면서 서버 내용을 </a:t>
            </a:r>
            <a:r>
              <a:rPr lang="ko-KR" altLang="en-US" dirty="0" err="1"/>
              <a:t>트래킹</a:t>
            </a:r>
            <a:r>
              <a:rPr lang="ko-KR" altLang="en-US" dirty="0"/>
              <a:t> 하는 새로운 브랜치 생성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Git checkout –b &lt;</a:t>
            </a:r>
            <a:r>
              <a:rPr lang="en-US" altLang="ko-KR" dirty="0" err="1"/>
              <a:t>branchName</a:t>
            </a:r>
            <a:r>
              <a:rPr lang="en-US" altLang="ko-KR" dirty="0"/>
              <a:t>&gt; &lt;remote/branch&gt;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좀더 정밀하게 로컬 내용과 서버 내용을 체크 할 수 있음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588078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F6DD3B-3D01-41C2-AA3B-8D2AE8BA0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Remote branch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0A77EA-1361-4A94-960C-F91E1FED1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이미</a:t>
            </a:r>
            <a:r>
              <a:rPr lang="en-US" altLang="ko-KR" dirty="0"/>
              <a:t> </a:t>
            </a:r>
            <a:r>
              <a:rPr lang="ko-KR" altLang="en-US" dirty="0"/>
              <a:t>존재하는 로컬 </a:t>
            </a:r>
            <a:r>
              <a:rPr lang="ko-KR" altLang="en-US" dirty="0" err="1"/>
              <a:t>브랜치를</a:t>
            </a:r>
            <a:r>
              <a:rPr lang="ko-KR" altLang="en-US" dirty="0"/>
              <a:t> 특정 리모트 </a:t>
            </a:r>
            <a:r>
              <a:rPr lang="ko-KR" altLang="en-US" dirty="0" err="1"/>
              <a:t>브랜치를</a:t>
            </a:r>
            <a:r>
              <a:rPr lang="ko-KR" altLang="en-US" dirty="0"/>
              <a:t> </a:t>
            </a:r>
            <a:r>
              <a:rPr lang="ko-KR" altLang="en-US" dirty="0" err="1"/>
              <a:t>트래킹하고자</a:t>
            </a:r>
            <a:r>
              <a:rPr lang="ko-KR" altLang="en-US" dirty="0"/>
              <a:t> 한다면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pPr lvl="1"/>
            <a:r>
              <a:rPr lang="en-US" altLang="ko-KR" dirty="0"/>
              <a:t>Git branch –u &lt;remote/branch&gt;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-u : --set-upstream-to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94667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324B27-CDDE-4DFE-8137-F76ED11F9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Remote branch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CB002D-88F2-47CE-B092-619D78EDF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트래킹</a:t>
            </a:r>
            <a:r>
              <a:rPr lang="en-US" altLang="ko-KR" dirty="0"/>
              <a:t> </a:t>
            </a:r>
            <a:r>
              <a:rPr lang="ko-KR" altLang="en-US" dirty="0"/>
              <a:t>브랜치 확인</a:t>
            </a:r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Git branch –</a:t>
            </a:r>
            <a:r>
              <a:rPr lang="en-US" altLang="ko-KR" dirty="0" err="1"/>
              <a:t>vv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마지막</a:t>
            </a:r>
            <a:r>
              <a:rPr lang="en-US" altLang="ko-KR" dirty="0"/>
              <a:t> fetch </a:t>
            </a:r>
            <a:r>
              <a:rPr lang="ko-KR" altLang="en-US" dirty="0"/>
              <a:t>된 내용을 기반으로 표시</a:t>
            </a:r>
            <a:endParaRPr lang="en-US" altLang="ko-KR" dirty="0"/>
          </a:p>
          <a:p>
            <a:pPr lvl="2"/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최신 </a:t>
            </a:r>
            <a:r>
              <a:rPr lang="en-US" altLang="ko-KR" dirty="0"/>
              <a:t>remote branch </a:t>
            </a:r>
            <a:r>
              <a:rPr lang="ko-KR" altLang="en-US" dirty="0"/>
              <a:t>내용이 아닐 수 있음</a:t>
            </a:r>
          </a:p>
        </p:txBody>
      </p:sp>
    </p:spTree>
    <p:extLst>
      <p:ext uri="{BB962C8B-B14F-4D97-AF65-F5344CB8AC3E}">
        <p14:creationId xmlns:p14="http://schemas.microsoft.com/office/powerpoint/2010/main" val="26282297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451400-CD09-4BC1-B3B2-9C912A413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Remote branch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765136-FF15-4771-9B16-0FC06B65C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Git push origin –delete &lt;</a:t>
            </a:r>
            <a:r>
              <a:rPr lang="en-US" altLang="ko-KR" dirty="0" err="1"/>
              <a:t>branchName</a:t>
            </a:r>
            <a:r>
              <a:rPr lang="en-US" altLang="ko-KR" dirty="0"/>
              <a:t>&gt;</a:t>
            </a:r>
          </a:p>
          <a:p>
            <a:endParaRPr lang="en-US" altLang="ko-KR" dirty="0"/>
          </a:p>
          <a:p>
            <a:pPr lvl="1"/>
            <a:r>
              <a:rPr lang="ko-KR" altLang="en-US" dirty="0"/>
              <a:t>리모트 브랜치 삭제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서버에 있는 해당 </a:t>
            </a:r>
            <a:r>
              <a:rPr lang="ko-KR" altLang="en-US" dirty="0" err="1"/>
              <a:t>브랜치를</a:t>
            </a:r>
            <a:r>
              <a:rPr lang="ko-KR" altLang="en-US" dirty="0"/>
              <a:t> 삭제함</a:t>
            </a:r>
            <a:endParaRPr lang="en-US" altLang="ko-KR" dirty="0"/>
          </a:p>
          <a:p>
            <a:pPr lvl="2"/>
            <a:r>
              <a:rPr lang="ko-KR" altLang="en-US" dirty="0"/>
              <a:t>즉 </a:t>
            </a:r>
            <a:r>
              <a:rPr lang="ko-KR" altLang="en-US" dirty="0" err="1"/>
              <a:t>커밋을</a:t>
            </a:r>
            <a:r>
              <a:rPr lang="ko-KR" altLang="en-US" dirty="0"/>
              <a:t> 가리키는 포인터 하나가 삭제되는 수준</a:t>
            </a:r>
            <a:endParaRPr lang="en-US" altLang="ko-KR" dirty="0"/>
          </a:p>
          <a:p>
            <a:pPr lvl="2"/>
            <a:r>
              <a:rPr lang="ko-KR" altLang="en-US" dirty="0"/>
              <a:t>서버의 </a:t>
            </a:r>
            <a:r>
              <a:rPr lang="ko-KR" altLang="en-US" dirty="0" err="1"/>
              <a:t>가비지</a:t>
            </a:r>
            <a:r>
              <a:rPr lang="ko-KR" altLang="en-US" dirty="0"/>
              <a:t> </a:t>
            </a:r>
            <a:r>
              <a:rPr lang="ko-KR" altLang="en-US" dirty="0" err="1"/>
              <a:t>컬렉터</a:t>
            </a:r>
            <a:r>
              <a:rPr lang="ko-KR" altLang="en-US" dirty="0"/>
              <a:t> 정책에 따라 관련 </a:t>
            </a:r>
            <a:r>
              <a:rPr lang="ko-KR" altLang="en-US" dirty="0" err="1"/>
              <a:t>커밋이</a:t>
            </a:r>
            <a:r>
              <a:rPr lang="ko-KR" altLang="en-US" dirty="0"/>
              <a:t> 삭제 될 수 있음</a:t>
            </a:r>
          </a:p>
        </p:txBody>
      </p:sp>
    </p:spTree>
    <p:extLst>
      <p:ext uri="{BB962C8B-B14F-4D97-AF65-F5344CB8AC3E}">
        <p14:creationId xmlns:p14="http://schemas.microsoft.com/office/powerpoint/2010/main" val="2770604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지난시간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Git stash</a:t>
            </a:r>
          </a:p>
          <a:p>
            <a:endParaRPr lang="en-US" altLang="ko-KR" dirty="0"/>
          </a:p>
          <a:p>
            <a:r>
              <a:rPr lang="en-US" altLang="ko-KR" dirty="0"/>
              <a:t>Git clean</a:t>
            </a:r>
          </a:p>
        </p:txBody>
      </p:sp>
    </p:spTree>
    <p:extLst>
      <p:ext uri="{BB962C8B-B14F-4D97-AF65-F5344CB8AC3E}">
        <p14:creationId xmlns:p14="http://schemas.microsoft.com/office/powerpoint/2010/main" val="30904067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7D7483-08B4-4173-B682-E1A80103F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52DB9D-E1C8-473D-AA2C-D3410CEED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로컬 서버 생성</a:t>
            </a:r>
            <a:endParaRPr lang="en-US" altLang="ko-KR" dirty="0"/>
          </a:p>
          <a:p>
            <a:pPr lvl="1"/>
            <a:r>
              <a:rPr lang="en-US" altLang="ko-KR" dirty="0" err="1"/>
              <a:t>Test.git</a:t>
            </a:r>
            <a:endParaRPr lang="en-US" altLang="ko-KR" dirty="0"/>
          </a:p>
          <a:p>
            <a:r>
              <a:rPr lang="ko-KR" altLang="en-US" dirty="0"/>
              <a:t>로컬</a:t>
            </a:r>
            <a:r>
              <a:rPr lang="en-US" altLang="ko-KR" dirty="0"/>
              <a:t> </a:t>
            </a:r>
            <a:r>
              <a:rPr lang="ko-KR" altLang="en-US" dirty="0"/>
              <a:t>작업 디렉토리 생성</a:t>
            </a:r>
            <a:endParaRPr lang="en-US" altLang="ko-KR" dirty="0"/>
          </a:p>
          <a:p>
            <a:pPr lvl="1"/>
            <a:r>
              <a:rPr lang="en-US" altLang="ko-KR" dirty="0" err="1"/>
              <a:t>TestWd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연습</a:t>
            </a:r>
            <a:endParaRPr lang="en-US" altLang="ko-KR" dirty="0"/>
          </a:p>
          <a:p>
            <a:pPr lvl="1"/>
            <a:r>
              <a:rPr lang="en-US" altLang="ko-KR" dirty="0"/>
              <a:t>Git clone &lt;remote&gt;</a:t>
            </a:r>
          </a:p>
          <a:p>
            <a:pPr lvl="1"/>
            <a:r>
              <a:rPr lang="en-US" altLang="ko-KR"/>
              <a:t>…</a:t>
            </a: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2844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Git remote repository</a:t>
            </a:r>
          </a:p>
          <a:p>
            <a:endParaRPr lang="en-US" altLang="ko-KR" dirty="0"/>
          </a:p>
          <a:p>
            <a:r>
              <a:rPr lang="en-US" altLang="ko-KR" dirty="0"/>
              <a:t>Remote branch</a:t>
            </a:r>
          </a:p>
        </p:txBody>
      </p:sp>
    </p:spTree>
    <p:extLst>
      <p:ext uri="{BB962C8B-B14F-4D97-AF65-F5344CB8AC3E}">
        <p14:creationId xmlns:p14="http://schemas.microsoft.com/office/powerpoint/2010/main" val="310957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4AAF97D-9EEA-4F82-9C26-BFBF585DE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remote repository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D32770B-A91C-48FC-A96F-2DD100289D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8711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50BABAAA-4C9F-4CA8-BBB5-2DB6784F5659}"/>
              </a:ext>
            </a:extLst>
          </p:cNvPr>
          <p:cNvSpPr/>
          <p:nvPr/>
        </p:nvSpPr>
        <p:spPr>
          <a:xfrm>
            <a:off x="985420" y="3429000"/>
            <a:ext cx="3701989" cy="2945167"/>
          </a:xfrm>
          <a:prstGeom prst="roundRect">
            <a:avLst>
              <a:gd name="adj" fmla="val 66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Local PC</a:t>
            </a:r>
            <a:endParaRPr lang="ko-KR" altLang="en-US" dirty="0"/>
          </a:p>
        </p:txBody>
      </p:sp>
      <p:sp>
        <p:nvSpPr>
          <p:cNvPr id="8" name="구름 7">
            <a:extLst>
              <a:ext uri="{FF2B5EF4-FFF2-40B4-BE49-F238E27FC236}">
                <a16:creationId xmlns:a16="http://schemas.microsoft.com/office/drawing/2014/main" id="{335809FC-9C37-4617-BAB9-8382C015FC54}"/>
              </a:ext>
            </a:extLst>
          </p:cNvPr>
          <p:cNvSpPr/>
          <p:nvPr/>
        </p:nvSpPr>
        <p:spPr>
          <a:xfrm>
            <a:off x="5930283" y="3355759"/>
            <a:ext cx="4323426" cy="3537751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Internet / Network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remote repository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인터넷</a:t>
            </a:r>
            <a:r>
              <a:rPr lang="en-US" altLang="ko-KR" dirty="0"/>
              <a:t>, </a:t>
            </a:r>
            <a:r>
              <a:rPr lang="ko-KR" altLang="en-US" dirty="0"/>
              <a:t>네트워크에 존재하는 </a:t>
            </a:r>
            <a:r>
              <a:rPr lang="en-US" altLang="ko-KR" dirty="0"/>
              <a:t>git repository</a:t>
            </a:r>
          </a:p>
          <a:p>
            <a:pPr lvl="1"/>
            <a:r>
              <a:rPr lang="ko-KR" altLang="en-US" dirty="0"/>
              <a:t>하지만</a:t>
            </a:r>
            <a:r>
              <a:rPr lang="en-US" altLang="ko-KR" dirty="0"/>
              <a:t> </a:t>
            </a:r>
            <a:r>
              <a:rPr lang="ko-KR" altLang="en-US" dirty="0"/>
              <a:t>로컬 시스템에도 위치할 수 있음</a:t>
            </a:r>
            <a:endParaRPr lang="en-US" altLang="ko-KR" dirty="0"/>
          </a:p>
          <a:p>
            <a:pPr lvl="1"/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로컬 내 </a:t>
            </a:r>
            <a:r>
              <a:rPr lang="en-US" altLang="ko-KR" dirty="0"/>
              <a:t>repository </a:t>
            </a:r>
            <a:r>
              <a:rPr lang="ko-KR" altLang="en-US" dirty="0"/>
              <a:t>와 연동이 된다면 어디든 존재할 수 있음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916749C-6386-4C67-9B0F-96014ECC6E6D}"/>
              </a:ext>
            </a:extLst>
          </p:cNvPr>
          <p:cNvSpPr/>
          <p:nvPr/>
        </p:nvSpPr>
        <p:spPr>
          <a:xfrm>
            <a:off x="1069019" y="3508583"/>
            <a:ext cx="1615736" cy="98542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Local</a:t>
            </a:r>
            <a:r>
              <a:rPr lang="ko-KR" altLang="en-US" dirty="0"/>
              <a:t> </a:t>
            </a:r>
            <a:r>
              <a:rPr lang="en-US" altLang="ko-KR" dirty="0"/>
              <a:t>Repo</a:t>
            </a:r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E6653217-616F-4589-BC0A-DAB4BF8378EA}"/>
              </a:ext>
            </a:extLst>
          </p:cNvPr>
          <p:cNvSpPr/>
          <p:nvPr/>
        </p:nvSpPr>
        <p:spPr>
          <a:xfrm>
            <a:off x="2974018" y="5295539"/>
            <a:ext cx="1615736" cy="98542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Remote</a:t>
            </a:r>
            <a:r>
              <a:rPr lang="ko-KR" altLang="en-US" dirty="0"/>
              <a:t> </a:t>
            </a:r>
            <a:r>
              <a:rPr lang="en-US" altLang="ko-KR" dirty="0"/>
              <a:t>Repo</a:t>
            </a:r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6A808B38-7227-49C3-8C84-50D66C85E704}"/>
              </a:ext>
            </a:extLst>
          </p:cNvPr>
          <p:cNvSpPr/>
          <p:nvPr/>
        </p:nvSpPr>
        <p:spPr>
          <a:xfrm>
            <a:off x="7149482" y="3829828"/>
            <a:ext cx="1615736" cy="98542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Remote</a:t>
            </a:r>
            <a:r>
              <a:rPr lang="ko-KR" altLang="en-US" dirty="0"/>
              <a:t> </a:t>
            </a:r>
            <a:r>
              <a:rPr lang="en-US" altLang="ko-KR" dirty="0"/>
              <a:t>Repo</a:t>
            </a:r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26325587-7186-4EA3-B5E2-A97163B2571E}"/>
              </a:ext>
            </a:extLst>
          </p:cNvPr>
          <p:cNvSpPr/>
          <p:nvPr/>
        </p:nvSpPr>
        <p:spPr>
          <a:xfrm>
            <a:off x="7241958" y="5191541"/>
            <a:ext cx="1615736" cy="98542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Remote</a:t>
            </a:r>
            <a:r>
              <a:rPr lang="ko-KR" altLang="en-US" dirty="0"/>
              <a:t> </a:t>
            </a:r>
            <a:r>
              <a:rPr lang="en-US" altLang="ko-KR" dirty="0"/>
              <a:t>Repo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E8EE36E-FBB1-4A93-B00A-8ADFE87947A1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2684755" y="4001294"/>
            <a:ext cx="4464727" cy="321245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78FD1BED-5679-4548-BC43-EF0A5B64A51C}"/>
              </a:ext>
            </a:extLst>
          </p:cNvPr>
          <p:cNvCxnSpPr>
            <a:stCxn id="4" idx="2"/>
            <a:endCxn id="5" idx="1"/>
          </p:cNvCxnSpPr>
          <p:nvPr/>
        </p:nvCxnSpPr>
        <p:spPr>
          <a:xfrm>
            <a:off x="1876887" y="4494005"/>
            <a:ext cx="1097131" cy="1294245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1A8B86A-3A66-4194-AEAB-CFF304BBB83D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2684755" y="4001294"/>
            <a:ext cx="4557203" cy="1682958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7AF0DC4-7B91-43BE-89EE-B89AF03E37BE}"/>
              </a:ext>
            </a:extLst>
          </p:cNvPr>
          <p:cNvSpPr txBox="1"/>
          <p:nvPr/>
        </p:nvSpPr>
        <p:spPr>
          <a:xfrm>
            <a:off x="9507245" y="4161916"/>
            <a:ext cx="23562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GitHub</a:t>
            </a:r>
          </a:p>
          <a:p>
            <a:r>
              <a:rPr lang="en-US" altLang="ko-KR" dirty="0"/>
              <a:t>GitLab</a:t>
            </a:r>
          </a:p>
          <a:p>
            <a:r>
              <a:rPr lang="en-US" altLang="ko-KR" dirty="0"/>
              <a:t>Private Git Server</a:t>
            </a:r>
          </a:p>
          <a:p>
            <a:r>
              <a:rPr lang="en-US" altLang="ko-KR" dirty="0"/>
              <a:t>Network Git Server</a:t>
            </a:r>
          </a:p>
          <a:p>
            <a:r>
              <a:rPr lang="en-US" altLang="ko-KR" dirty="0"/>
              <a:t>…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8109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EB4E2255-17C8-467E-92D2-FBA625C4C13A}"/>
              </a:ext>
            </a:extLst>
          </p:cNvPr>
          <p:cNvSpPr/>
          <p:nvPr/>
        </p:nvSpPr>
        <p:spPr>
          <a:xfrm>
            <a:off x="506397" y="4665215"/>
            <a:ext cx="7333697" cy="18199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dirty="0"/>
              <a:t>Local PC</a:t>
            </a: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11B8683-DB3F-4329-86E2-906125AAA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remote repository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FA35BA-C017-40A8-8336-2824D6B70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개인 프로젝트를 위한 </a:t>
            </a:r>
            <a:r>
              <a:rPr lang="en-US" altLang="ko-KR" dirty="0"/>
              <a:t>Git </a:t>
            </a:r>
            <a:r>
              <a:rPr lang="ko-KR" altLang="en-US" dirty="0"/>
              <a:t>활용 예</a:t>
            </a:r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클라우드</a:t>
            </a:r>
            <a:r>
              <a:rPr lang="en-US" altLang="ko-KR" dirty="0"/>
              <a:t> </a:t>
            </a:r>
            <a:r>
              <a:rPr lang="ko-KR" altLang="en-US" dirty="0"/>
              <a:t>스토리지 </a:t>
            </a:r>
            <a:r>
              <a:rPr lang="en-US" altLang="ko-KR" dirty="0"/>
              <a:t>– PC </a:t>
            </a:r>
            <a:r>
              <a:rPr lang="ko-KR" altLang="en-US" dirty="0"/>
              <a:t>연동 폴더에 </a:t>
            </a:r>
            <a:r>
              <a:rPr lang="en-US" altLang="ko-KR" dirty="0"/>
              <a:t>Git </a:t>
            </a:r>
            <a:r>
              <a:rPr lang="ko-KR" altLang="en-US" dirty="0"/>
              <a:t>저장소 생성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로컬 작업 폴더에서 위 </a:t>
            </a:r>
            <a:r>
              <a:rPr lang="en-US" altLang="ko-KR" dirty="0"/>
              <a:t>Git </a:t>
            </a:r>
            <a:r>
              <a:rPr lang="ko-KR" altLang="en-US" dirty="0"/>
              <a:t>저장소 </a:t>
            </a:r>
            <a:r>
              <a:rPr lang="en-US" altLang="ko-KR" dirty="0"/>
              <a:t>clone </a:t>
            </a:r>
            <a:r>
              <a:rPr lang="ko-KR" altLang="en-US" dirty="0"/>
              <a:t>후 사용</a:t>
            </a:r>
          </a:p>
        </p:txBody>
      </p:sp>
      <p:sp>
        <p:nvSpPr>
          <p:cNvPr id="4" name="구름 3">
            <a:extLst>
              <a:ext uri="{FF2B5EF4-FFF2-40B4-BE49-F238E27FC236}">
                <a16:creationId xmlns:a16="http://schemas.microsoft.com/office/drawing/2014/main" id="{64C9FAAD-775E-4D9D-A0A3-86C2D4701F77}"/>
              </a:ext>
            </a:extLst>
          </p:cNvPr>
          <p:cNvSpPr/>
          <p:nvPr/>
        </p:nvSpPr>
        <p:spPr>
          <a:xfrm>
            <a:off x="8211845" y="3861790"/>
            <a:ext cx="3719743" cy="2925188"/>
          </a:xfrm>
          <a:prstGeom prst="clou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클라우드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F355BB5-BCFD-4CAE-8E1F-AED25C6013C0}"/>
              </a:ext>
            </a:extLst>
          </p:cNvPr>
          <p:cNvSpPr/>
          <p:nvPr/>
        </p:nvSpPr>
        <p:spPr>
          <a:xfrm>
            <a:off x="5921036" y="5102116"/>
            <a:ext cx="1731146" cy="84337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연동 폴더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178852E4-4204-4C51-ADC8-FC19DE456FD4}"/>
              </a:ext>
            </a:extLst>
          </p:cNvPr>
          <p:cNvSpPr/>
          <p:nvPr/>
        </p:nvSpPr>
        <p:spPr>
          <a:xfrm>
            <a:off x="9232778" y="5102116"/>
            <a:ext cx="1731146" cy="84337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연동 폴더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FEDE8D4F-8777-48AC-A0AA-158F4E2E26E2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7652182" y="5523805"/>
            <a:ext cx="1580596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C6ECAD6C-9E35-4FA8-A322-49F6A8538E61}"/>
              </a:ext>
            </a:extLst>
          </p:cNvPr>
          <p:cNvSpPr/>
          <p:nvPr/>
        </p:nvSpPr>
        <p:spPr>
          <a:xfrm>
            <a:off x="1013164" y="5324384"/>
            <a:ext cx="1731146" cy="84337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작업 폴더</a:t>
            </a:r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86CDB38-4C13-4A1A-BB6A-96606EF16E03}"/>
              </a:ext>
            </a:extLst>
          </p:cNvPr>
          <p:cNvCxnSpPr/>
          <p:nvPr/>
        </p:nvCxnSpPr>
        <p:spPr>
          <a:xfrm flipV="1">
            <a:off x="2841224" y="5304407"/>
            <a:ext cx="2965142" cy="219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173174D-36DB-42C8-A532-EF33A2BE77E4}"/>
              </a:ext>
            </a:extLst>
          </p:cNvPr>
          <p:cNvCxnSpPr/>
          <p:nvPr/>
        </p:nvCxnSpPr>
        <p:spPr>
          <a:xfrm flipH="1">
            <a:off x="2850102" y="5746073"/>
            <a:ext cx="2883022" cy="277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171562C-DFC9-4313-9B4D-9E6562764112}"/>
              </a:ext>
            </a:extLst>
          </p:cNvPr>
          <p:cNvSpPr txBox="1"/>
          <p:nvPr/>
        </p:nvSpPr>
        <p:spPr>
          <a:xfrm>
            <a:off x="3734170" y="5229440"/>
            <a:ext cx="97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push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C73C21-D54F-410C-BB34-13C7C0DA062B}"/>
              </a:ext>
            </a:extLst>
          </p:cNvPr>
          <p:cNvSpPr txBox="1"/>
          <p:nvPr/>
        </p:nvSpPr>
        <p:spPr>
          <a:xfrm>
            <a:off x="3765243" y="5733709"/>
            <a:ext cx="97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pull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9617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315756-6A5F-4DE3-BE65-6C29D3182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remote repository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7252F5-6B77-4600-9BDF-F54FD5033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Git remote</a:t>
            </a:r>
          </a:p>
          <a:p>
            <a:pPr lvl="1"/>
            <a:r>
              <a:rPr lang="ko-KR" altLang="en-US" dirty="0"/>
              <a:t>현재 프로젝트에 등록된 리모트 저장소 확인</a:t>
            </a:r>
            <a:endParaRPr lang="en-US" altLang="ko-KR" dirty="0"/>
          </a:p>
          <a:p>
            <a:pPr lvl="1"/>
            <a:r>
              <a:rPr lang="en-US" altLang="ko-KR" dirty="0"/>
              <a:t>Git remote –v : </a:t>
            </a:r>
            <a:r>
              <a:rPr lang="ko-KR" altLang="en-US" dirty="0"/>
              <a:t>이름과 </a:t>
            </a:r>
            <a:r>
              <a:rPr lang="en-US" altLang="ko-KR" dirty="0" err="1"/>
              <a:t>url</a:t>
            </a:r>
            <a:r>
              <a:rPr lang="en-US" altLang="ko-KR" dirty="0"/>
              <a:t> </a:t>
            </a:r>
            <a:r>
              <a:rPr lang="ko-KR" altLang="en-US" dirty="0"/>
              <a:t>함께 보기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Git remote add &lt;name&gt; &lt;</a:t>
            </a:r>
            <a:r>
              <a:rPr lang="en-US" altLang="ko-KR" dirty="0" err="1"/>
              <a:t>url</a:t>
            </a:r>
            <a:r>
              <a:rPr lang="en-US" altLang="ko-KR" dirty="0"/>
              <a:t>&gt;</a:t>
            </a:r>
          </a:p>
          <a:p>
            <a:pPr lvl="1"/>
            <a:r>
              <a:rPr lang="en-US" altLang="ko-KR" dirty="0"/>
              <a:t>Name</a:t>
            </a:r>
            <a:r>
              <a:rPr lang="ko-KR" altLang="en-US" dirty="0"/>
              <a:t> 이라는 단축 이름으로 리모트 저장소 </a:t>
            </a:r>
            <a:r>
              <a:rPr lang="en-US" altLang="ko-KR" dirty="0" err="1"/>
              <a:t>url</a:t>
            </a:r>
            <a:r>
              <a:rPr lang="en-US" altLang="ko-KR" dirty="0"/>
              <a:t> </a:t>
            </a:r>
            <a:r>
              <a:rPr lang="ko-KR" altLang="en-US" dirty="0"/>
              <a:t>을 추가</a:t>
            </a:r>
            <a:endParaRPr lang="en-US" altLang="ko-KR" dirty="0"/>
          </a:p>
          <a:p>
            <a:pPr lvl="1"/>
            <a:r>
              <a:rPr lang="en-US" altLang="ko-KR" dirty="0"/>
              <a:t>Ex : git</a:t>
            </a:r>
            <a:r>
              <a:rPr lang="ko-KR" altLang="en-US" dirty="0"/>
              <a:t> </a:t>
            </a:r>
            <a:r>
              <a:rPr lang="en-US" altLang="ko-KR" dirty="0"/>
              <a:t>remote</a:t>
            </a:r>
            <a:r>
              <a:rPr lang="ko-KR" altLang="en-US" dirty="0"/>
              <a:t> </a:t>
            </a:r>
            <a:r>
              <a:rPr lang="en-US" altLang="ko-KR" dirty="0"/>
              <a:t>add</a:t>
            </a:r>
            <a:r>
              <a:rPr lang="ko-KR" altLang="en-US" dirty="0"/>
              <a:t> </a:t>
            </a:r>
            <a:r>
              <a:rPr lang="en-US" altLang="ko-KR" dirty="0"/>
              <a:t>origin</a:t>
            </a:r>
            <a:r>
              <a:rPr lang="ko-KR" altLang="en-US" dirty="0"/>
              <a:t> </a:t>
            </a:r>
            <a:r>
              <a:rPr lang="en-US" altLang="ko-KR" dirty="0"/>
              <a:t>https://gitlab.com/watersp/gse2019.git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6010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B4C4B2-AEB3-4298-88BD-EF350933B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remote repository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42AEB5-CB70-47E5-B61E-900E59196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Git remote show &lt;remote&gt;</a:t>
            </a:r>
          </a:p>
          <a:p>
            <a:endParaRPr lang="en-US" altLang="ko-KR" dirty="0"/>
          </a:p>
          <a:p>
            <a:r>
              <a:rPr lang="en-US" altLang="ko-KR" dirty="0"/>
              <a:t>Git remote rename &lt;</a:t>
            </a:r>
            <a:r>
              <a:rPr lang="en-US" altLang="ko-KR" dirty="0" err="1"/>
              <a:t>ori</a:t>
            </a:r>
            <a:r>
              <a:rPr lang="en-US" altLang="ko-KR" dirty="0"/>
              <a:t>&gt; &lt;tar&gt;</a:t>
            </a:r>
          </a:p>
          <a:p>
            <a:endParaRPr lang="en-US" altLang="ko-KR" dirty="0"/>
          </a:p>
          <a:p>
            <a:r>
              <a:rPr lang="en-US" altLang="ko-KR" dirty="0"/>
              <a:t>Git remote remove &lt;remote&gt;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9151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4AAF97D-9EEA-4F82-9C26-BFBF585DE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Remote branch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D32770B-A91C-48FC-A96F-2DD100289D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4856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1958</TotalTime>
  <Words>459</Words>
  <Application>Microsoft Office PowerPoint</Application>
  <PresentationFormat>와이드스크린</PresentationFormat>
  <Paragraphs>120</Paragraphs>
  <Slides>20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3" baseType="lpstr">
      <vt:lpstr>맑은 고딕</vt:lpstr>
      <vt:lpstr>Arial</vt:lpstr>
      <vt:lpstr>Office 테마</vt:lpstr>
      <vt:lpstr>Git  Version Control System 9</vt:lpstr>
      <vt:lpstr>지난시간</vt:lpstr>
      <vt:lpstr>목차</vt:lpstr>
      <vt:lpstr>Git remote repository</vt:lpstr>
      <vt:lpstr>Git remote repository</vt:lpstr>
      <vt:lpstr>Git remote repository</vt:lpstr>
      <vt:lpstr>Git remote repository</vt:lpstr>
      <vt:lpstr>Git remote repository</vt:lpstr>
      <vt:lpstr>Remote branch</vt:lpstr>
      <vt:lpstr>Remote branch</vt:lpstr>
      <vt:lpstr>Remote branch (local 작업 없을경우)</vt:lpstr>
      <vt:lpstr>Remote branch(local 작업 있을 경우)</vt:lpstr>
      <vt:lpstr>Remote branch</vt:lpstr>
      <vt:lpstr>Remote branch(local 작업 있고 pull 수행)</vt:lpstr>
      <vt:lpstr>Remote branch</vt:lpstr>
      <vt:lpstr>Remote branch</vt:lpstr>
      <vt:lpstr>Remote branch</vt:lpstr>
      <vt:lpstr>Remote branch</vt:lpstr>
      <vt:lpstr>Remote branch</vt:lpstr>
      <vt:lpstr>연습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 Version Control System 0</dc:title>
  <dc:creator>이택희</dc:creator>
  <cp:lastModifiedBy>TaekHee Lee</cp:lastModifiedBy>
  <cp:revision>104</cp:revision>
  <dcterms:created xsi:type="dcterms:W3CDTF">2019-10-07T09:08:30Z</dcterms:created>
  <dcterms:modified xsi:type="dcterms:W3CDTF">2019-12-06T04:11:45Z</dcterms:modified>
</cp:coreProperties>
</file>