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4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5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0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2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7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6763-A581-4285-BA1B-1CBFE4CFFCD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A519-7A60-490E-9135-6896E81D7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70744"/>
              </p:ext>
            </p:extLst>
          </p:nvPr>
        </p:nvGraphicFramePr>
        <p:xfrm>
          <a:off x="7523018" y="3200400"/>
          <a:ext cx="466898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1218873230"/>
                    </a:ext>
                  </a:extLst>
                </a:gridCol>
                <a:gridCol w="848591">
                  <a:extLst>
                    <a:ext uri="{9D8B030D-6E8A-4147-A177-3AD203B41FA5}">
                      <a16:colId xmlns:a16="http://schemas.microsoft.com/office/drawing/2014/main" val="1671966545"/>
                    </a:ext>
                  </a:extLst>
                </a:gridCol>
                <a:gridCol w="1614055">
                  <a:extLst>
                    <a:ext uri="{9D8B030D-6E8A-4147-A177-3AD203B41FA5}">
                      <a16:colId xmlns:a16="http://schemas.microsoft.com/office/drawing/2014/main" val="1742475356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3017515272"/>
                    </a:ext>
                  </a:extLst>
                </a:gridCol>
              </a:tblGrid>
              <a:tr h="17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x, x, x, x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w, e, x,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21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4042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q, x, x, x, x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x, e, a,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22F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11534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q, x, x, x, x : C1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x, e, a, s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23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56276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Q, w, x, x, x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x, e, a, s : C6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24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28047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Q, w, x, x, x</a:t>
                      </a:r>
                      <a:r>
                        <a:rPr lang="ko-KR" altLang="en-US" sz="600" baseline="0" dirty="0" smtClean="0"/>
                        <a:t> </a:t>
                      </a:r>
                      <a:r>
                        <a:rPr lang="en-US" altLang="ko-KR" sz="600" baseline="0" dirty="0" smtClean="0"/>
                        <a:t>: C2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x, e, a,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25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64727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Q, w, x, x,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x, g, f, q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26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26720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w, w, x, x,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x, g, f, q</a:t>
                      </a:r>
                      <a:r>
                        <a:rPr lang="ko-KR" altLang="en-US" sz="600" baseline="0" dirty="0" smtClean="0"/>
                        <a:t> </a:t>
                      </a:r>
                      <a:r>
                        <a:rPr lang="en-US" altLang="ko-KR" sz="600" baseline="0" dirty="0" smtClean="0"/>
                        <a:t>: C7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27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19478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w, w, x, x,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Q, w, x, x,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28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5120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w, e, x, x,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x, g, f, q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29F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8362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w, e, x, x, x</a:t>
                      </a:r>
                      <a:r>
                        <a:rPr lang="ko-KR" altLang="en-US" sz="600" baseline="0" dirty="0" smtClean="0"/>
                        <a:t> </a:t>
                      </a:r>
                      <a:r>
                        <a:rPr lang="en-US" altLang="ko-KR" sz="600" baseline="0" dirty="0" smtClean="0"/>
                        <a:t>: C3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x, g, f, k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30MC1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41757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Q, w, x, x, x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w, e, x, x,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42627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Q, w, x, x, x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W, e, g, f, h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32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7424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Q, w, x, x, x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W, e, g, f, h</a:t>
                      </a:r>
                      <a:r>
                        <a:rPr lang="ko-KR" altLang="en-US" sz="600" baseline="0" dirty="0" smtClean="0"/>
                        <a:t> </a:t>
                      </a:r>
                      <a:r>
                        <a:rPr lang="en-US" altLang="ko-KR" sz="600" baseline="0" dirty="0" smtClean="0"/>
                        <a:t>: C8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33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64639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w, x, x, x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x, g, f, h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34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554947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w, e, x, x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x, g, f, h : C9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35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15505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w, e, x, x</a:t>
                      </a:r>
                      <a:r>
                        <a:rPr lang="ko-KR" altLang="en-US" sz="600" baseline="0" dirty="0" smtClean="0"/>
                        <a:t> </a:t>
                      </a:r>
                      <a:r>
                        <a:rPr lang="en-US" altLang="ko-KR" sz="600" baseline="0" dirty="0" smtClean="0"/>
                        <a:t>: C4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x, e, a, s 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36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30216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w, e, x,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X, x, k,</a:t>
                      </a:r>
                      <a:r>
                        <a:rPr lang="en-US" altLang="ko-KR" sz="600" baseline="0" dirty="0" smtClean="0"/>
                        <a:t> k, k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37MC2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98616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w, e, a,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x, k,</a:t>
                      </a:r>
                      <a:r>
                        <a:rPr lang="en-US" altLang="ko-KR" sz="600" baseline="0" dirty="0" smtClean="0"/>
                        <a:t> k, k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38MC3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10323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x, e, a, x</a:t>
                      </a:r>
                      <a:r>
                        <a:rPr lang="ko-KR" altLang="en-US" sz="600" baseline="0" dirty="0" smtClean="0"/>
                        <a:t> 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35283"/>
                  </a:ext>
                </a:extLst>
              </a:tr>
              <a:tr h="173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X, x, e, a, x</a:t>
                      </a:r>
                      <a:r>
                        <a:rPr lang="ko-KR" altLang="en-US" sz="600" baseline="0" dirty="0" smtClean="0"/>
                        <a:t> </a:t>
                      </a:r>
                      <a:r>
                        <a:rPr lang="en-US" altLang="ko-KR" sz="600" baseline="0" dirty="0" smtClean="0"/>
                        <a:t>: C5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1198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9955837" y="2574519"/>
            <a:ext cx="1004812" cy="597965"/>
            <a:chOff x="8497807" y="2451209"/>
            <a:chExt cx="1004812" cy="597965"/>
          </a:xfrm>
        </p:grpSpPr>
        <p:sp>
          <p:nvSpPr>
            <p:cNvPr id="4" name="TextBox 3"/>
            <p:cNvSpPr txBox="1"/>
            <p:nvPr/>
          </p:nvSpPr>
          <p:spPr>
            <a:xfrm>
              <a:off x="8572316" y="2679842"/>
              <a:ext cx="93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master</a:t>
              </a:r>
              <a:endParaRPr lang="ko-KR" altLang="en-US" dirty="0"/>
            </a:p>
          </p:txBody>
        </p:sp>
        <p:cxnSp>
          <p:nvCxnSpPr>
            <p:cNvPr id="5" name="직선 화살표 연결선 4"/>
            <p:cNvCxnSpPr>
              <a:stCxn id="4" idx="0"/>
              <a:endCxn id="57" idx="2"/>
            </p:cNvCxnSpPr>
            <p:nvPr/>
          </p:nvCxnSpPr>
          <p:spPr>
            <a:xfrm flipH="1" flipV="1">
              <a:off x="8497807" y="2451209"/>
              <a:ext cx="539661" cy="2286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6920406" y="578055"/>
            <a:ext cx="930303" cy="510651"/>
            <a:chOff x="7207890" y="-202387"/>
            <a:chExt cx="930303" cy="510651"/>
          </a:xfrm>
        </p:grpSpPr>
        <p:sp>
          <p:nvSpPr>
            <p:cNvPr id="7" name="TextBox 6"/>
            <p:cNvSpPr txBox="1"/>
            <p:nvPr/>
          </p:nvSpPr>
          <p:spPr>
            <a:xfrm>
              <a:off x="7207890" y="-61068"/>
              <a:ext cx="93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release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7" idx="0"/>
              <a:endCxn id="33" idx="2"/>
            </p:cNvCxnSpPr>
            <p:nvPr/>
          </p:nvCxnSpPr>
          <p:spPr>
            <a:xfrm flipV="1">
              <a:off x="7673042" y="-202387"/>
              <a:ext cx="15828" cy="141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7225301" y="2591741"/>
            <a:ext cx="1037644" cy="654511"/>
            <a:chOff x="5222361" y="2798248"/>
            <a:chExt cx="1037644" cy="654511"/>
          </a:xfrm>
        </p:grpSpPr>
        <p:sp>
          <p:nvSpPr>
            <p:cNvPr id="10" name="TextBox 9"/>
            <p:cNvSpPr txBox="1"/>
            <p:nvPr/>
          </p:nvSpPr>
          <p:spPr>
            <a:xfrm>
              <a:off x="5222361" y="3083427"/>
              <a:ext cx="10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develop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10" idx="0"/>
            </p:cNvCxnSpPr>
            <p:nvPr/>
          </p:nvCxnSpPr>
          <p:spPr>
            <a:xfrm flipV="1">
              <a:off x="5741183" y="2798248"/>
              <a:ext cx="6757" cy="285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0869827" y="1613930"/>
            <a:ext cx="930303" cy="534927"/>
            <a:chOff x="10824742" y="694337"/>
            <a:chExt cx="930303" cy="534927"/>
          </a:xfrm>
        </p:grpSpPr>
        <p:sp>
          <p:nvSpPr>
            <p:cNvPr id="13" name="TextBox 12"/>
            <p:cNvSpPr txBox="1"/>
            <p:nvPr/>
          </p:nvSpPr>
          <p:spPr>
            <a:xfrm>
              <a:off x="10824742" y="859932"/>
              <a:ext cx="93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topic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>
              <a:stCxn id="13" idx="0"/>
              <a:endCxn id="46" idx="2"/>
            </p:cNvCxnSpPr>
            <p:nvPr/>
          </p:nvCxnSpPr>
          <p:spPr>
            <a:xfrm flipV="1">
              <a:off x="11289894" y="694337"/>
              <a:ext cx="43549" cy="16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10960343" y="2148857"/>
            <a:ext cx="846815" cy="626379"/>
            <a:chOff x="3118865" y="5338104"/>
            <a:chExt cx="846815" cy="626379"/>
          </a:xfrm>
        </p:grpSpPr>
        <p:sp>
          <p:nvSpPr>
            <p:cNvPr id="16" name="TextBox 15"/>
            <p:cNvSpPr txBox="1"/>
            <p:nvPr/>
          </p:nvSpPr>
          <p:spPr>
            <a:xfrm>
              <a:off x="3118865" y="5595151"/>
              <a:ext cx="84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16" idx="0"/>
              <a:endCxn id="13" idx="2"/>
            </p:cNvCxnSpPr>
            <p:nvPr/>
          </p:nvCxnSpPr>
          <p:spPr>
            <a:xfrm flipH="1" flipV="1">
              <a:off x="3493501" y="5338104"/>
              <a:ext cx="48772" cy="257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65171" y="208005"/>
            <a:ext cx="14091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5be31d3:C1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83656" y="2831068"/>
            <a:ext cx="23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Working </a:t>
            </a:r>
            <a:r>
              <a:rPr lang="en-US" altLang="ko-KR" dirty="0" err="1" smtClean="0"/>
              <a:t>dir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96513" y="208005"/>
            <a:ext cx="14091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Ada0f70:C2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8" idx="1"/>
            <a:endCxn id="19" idx="3"/>
          </p:cNvCxnSpPr>
          <p:nvPr/>
        </p:nvCxnSpPr>
        <p:spPr>
          <a:xfrm flipH="1">
            <a:off x="1574357" y="392671"/>
            <a:ext cx="22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27855" y="208005"/>
            <a:ext cx="14091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12b3c03:C3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3" idx="1"/>
            <a:endCxn id="28" idx="3"/>
          </p:cNvCxnSpPr>
          <p:nvPr/>
        </p:nvCxnSpPr>
        <p:spPr>
          <a:xfrm flipH="1">
            <a:off x="3205699" y="392671"/>
            <a:ext cx="22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855" y="1229307"/>
            <a:ext cx="14091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376309e:C4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6" idx="1"/>
            <a:endCxn id="28" idx="3"/>
          </p:cNvCxnSpPr>
          <p:nvPr/>
        </p:nvCxnSpPr>
        <p:spPr>
          <a:xfrm flipH="1" flipV="1">
            <a:off x="3205699" y="392671"/>
            <a:ext cx="222156" cy="102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59197" y="1236124"/>
            <a:ext cx="14847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D87d528:C5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2" idx="1"/>
            <a:endCxn id="36" idx="3"/>
          </p:cNvCxnSpPr>
          <p:nvPr/>
        </p:nvCxnSpPr>
        <p:spPr>
          <a:xfrm flipH="1" flipV="1">
            <a:off x="4837041" y="1413973"/>
            <a:ext cx="222156" cy="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66079" y="1236124"/>
            <a:ext cx="14847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A29d4ee:C6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1"/>
            <a:endCxn id="42" idx="3"/>
          </p:cNvCxnSpPr>
          <p:nvPr/>
        </p:nvCxnSpPr>
        <p:spPr>
          <a:xfrm flipH="1">
            <a:off x="6543923" y="1420790"/>
            <a:ext cx="22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83011" y="2222409"/>
            <a:ext cx="14847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8b0fc79:C7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1"/>
            <a:endCxn id="42" idx="3"/>
          </p:cNvCxnSpPr>
          <p:nvPr/>
        </p:nvCxnSpPr>
        <p:spPr>
          <a:xfrm flipH="1" flipV="1">
            <a:off x="6543923" y="1420790"/>
            <a:ext cx="239088" cy="9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83907" y="2205187"/>
            <a:ext cx="154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c5982c</a:t>
            </a:r>
            <a:r>
              <a:rPr lang="en-US" altLang="ko-KR" dirty="0" smtClean="0"/>
              <a:t>:MC1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7" idx="1"/>
            <a:endCxn id="49" idx="3"/>
          </p:cNvCxnSpPr>
          <p:nvPr/>
        </p:nvCxnSpPr>
        <p:spPr>
          <a:xfrm flipH="1">
            <a:off x="8267737" y="2389853"/>
            <a:ext cx="916170" cy="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59197" y="207564"/>
            <a:ext cx="14091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C5fb545:C8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4" idx="1"/>
            <a:endCxn id="33" idx="3"/>
          </p:cNvCxnSpPr>
          <p:nvPr/>
        </p:nvCxnSpPr>
        <p:spPr>
          <a:xfrm flipH="1">
            <a:off x="4837041" y="392230"/>
            <a:ext cx="222156" cy="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90539" y="207564"/>
            <a:ext cx="14091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58fa882:C9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7" idx="1"/>
            <a:endCxn id="64" idx="3"/>
          </p:cNvCxnSpPr>
          <p:nvPr/>
        </p:nvCxnSpPr>
        <p:spPr>
          <a:xfrm flipH="1">
            <a:off x="6468383" y="392230"/>
            <a:ext cx="22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18086" y="1243187"/>
            <a:ext cx="16308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64992d6:MC2</a:t>
            </a:r>
            <a:endParaRPr lang="ko-KR" altLang="en-US" dirty="0"/>
          </a:p>
        </p:txBody>
      </p:sp>
      <p:cxnSp>
        <p:nvCxnSpPr>
          <p:cNvPr id="72" name="직선 화살표 연결선 71"/>
          <p:cNvCxnSpPr>
            <a:stCxn id="70" idx="1"/>
            <a:endCxn id="46" idx="3"/>
          </p:cNvCxnSpPr>
          <p:nvPr/>
        </p:nvCxnSpPr>
        <p:spPr>
          <a:xfrm flipH="1" flipV="1">
            <a:off x="8250805" y="1420790"/>
            <a:ext cx="367281" cy="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0" idx="1"/>
            <a:endCxn id="67" idx="3"/>
          </p:cNvCxnSpPr>
          <p:nvPr/>
        </p:nvCxnSpPr>
        <p:spPr>
          <a:xfrm flipH="1" flipV="1">
            <a:off x="8099725" y="392230"/>
            <a:ext cx="518361" cy="103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1"/>
            <a:endCxn id="46" idx="3"/>
          </p:cNvCxnSpPr>
          <p:nvPr/>
        </p:nvCxnSpPr>
        <p:spPr>
          <a:xfrm flipH="1" flipV="1">
            <a:off x="8250805" y="1420790"/>
            <a:ext cx="933102" cy="9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5455" y="1246689"/>
            <a:ext cx="154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MC3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43" idx="1"/>
            <a:endCxn id="70" idx="3"/>
          </p:cNvCxnSpPr>
          <p:nvPr/>
        </p:nvCxnSpPr>
        <p:spPr>
          <a:xfrm flipH="1" flipV="1">
            <a:off x="10248900" y="1427853"/>
            <a:ext cx="356555" cy="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3" idx="1"/>
            <a:endCxn id="49" idx="3"/>
          </p:cNvCxnSpPr>
          <p:nvPr/>
        </p:nvCxnSpPr>
        <p:spPr>
          <a:xfrm flipH="1">
            <a:off x="8267737" y="1431355"/>
            <a:ext cx="2337718" cy="9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5" y="2111643"/>
            <a:ext cx="5436183" cy="46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4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417</Words>
  <Application>Microsoft Office PowerPoint</Application>
  <PresentationFormat>와이드스크린</PresentationFormat>
  <Paragraphs>94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</cp:revision>
  <dcterms:created xsi:type="dcterms:W3CDTF">2019-11-12T06:33:23Z</dcterms:created>
  <dcterms:modified xsi:type="dcterms:W3CDTF">2019-11-15T04:37:25Z</dcterms:modified>
</cp:coreProperties>
</file>