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AAE-7015-4643-B44D-95B103F2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40A26-0C3B-44BE-805B-A09CC640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D09D2-7437-4C47-B251-E33C715E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9800-6E2B-4D34-A7ED-5B97125A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FE70B-D5F7-4B67-B9E4-496114C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D4CAD-818A-406D-9515-88A5948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A2A67-17C0-43C6-8D7D-E084FA14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C14E-8E21-4A9E-855D-1D091795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4D5C-AB9E-4037-AFCD-5B9D065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D603E-88FC-4169-B213-C4F590E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A54FF-D681-4405-8C3F-C033B842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8A4ED-0C33-458D-9D2C-5D0A0DE7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8642-6FF4-4169-AEB4-2137FCE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5E0BD-D6EE-4B10-AF5F-0A5C90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F8966-1A22-4C47-A95F-0721E74C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E7E2-26CF-42CC-98CF-2FFE54D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8FC6-CDBF-40AA-A253-852643C3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AEF79-5704-4AB2-99A8-307FE25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A50A-E0CA-4330-B59B-219AA73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864D-7409-455C-8895-4694811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E595-F64C-4850-A187-343A92A1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504B-956F-4B1E-A96E-950B2D4A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B755-4AB7-447F-BBB1-4A5E30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C475-99DF-4B9F-B038-D88E2D13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64F58-831B-4779-BE0B-8BFFB53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CAB9-9521-4D40-8FCB-3D5BB8F1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A2F0-8674-486B-8381-22EE26DD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F9105-8BB0-4939-8DD9-DF11C4AE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ECA2E-FD57-4AC0-A661-2672421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71D1D-ECEE-475F-93C1-44A6EAC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3FE56-79FF-44CB-84AF-98ABA25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14B4-ADBC-463F-B63B-5BDE6CB1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A89B1-B812-4CE7-87C1-AF474F7F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6D00-6266-4E89-9FED-A473A0FA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CE352-D27E-4D96-A305-63A862B7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59C7C-CCC9-4E92-B911-D3CF178C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2077B-199B-443B-BD4E-343BF28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6888B-AA58-429C-B49E-249D7EDD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28736-B493-4FAF-82A7-4393C8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DD54-60FF-4E78-AA83-A6D193F3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9AF46-9FF1-4E64-BFB9-91AB3D1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CA0D0-24B1-4B94-BA2F-EB18E8A7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F3AC8-6A6D-4672-8254-2A2A7734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81E211-D5A8-422E-87D2-7BA8717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A0B13-01F7-4272-BFBD-24626D41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BFD80-74DE-426E-99B0-4E833E3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3A86-26AE-4960-B0F7-1B49978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794C-0C35-4567-9515-67F0450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40FA-C71C-40BC-88F2-379CC9DD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C764F-CCFB-49C2-8BDE-B304756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BC6A-46F3-46FA-A538-9995C25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BDF1-5B9A-4AAA-86B7-DE290DE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6B-B3C6-4AAA-884F-5721C2E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FE1FE-60BE-429A-B87B-E2E2C468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19F3B-F5B4-4268-A3D1-4E89397F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8D2BE-1AAD-4590-ABD2-E7B5036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7AE5B-A85A-4001-992A-9E120C79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F191-5DEC-4337-BB97-D207A3E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43CA9-EDA9-4578-B362-D4E0321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A2AB-299C-4207-9C14-8C33955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F1D2A-B7DD-4067-A84C-EF910217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6612-B562-41EA-B8C3-3BEC3983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683B-B3D1-4A71-91C4-E16D5AFF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7" y="125506"/>
            <a:ext cx="3567953" cy="1008810"/>
          </a:xfrm>
        </p:spPr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D716-405D-4EC2-B590-4B14C08825A3}"/>
              </a:ext>
            </a:extLst>
          </p:cNvPr>
          <p:cNvSpPr txBox="1"/>
          <p:nvPr/>
        </p:nvSpPr>
        <p:spPr>
          <a:xfrm>
            <a:off x="9870141" y="2144344"/>
            <a:ext cx="665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http://cfile24.uf.tistory.com/image/274A1144523D9410198BB5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1C09-454B-40BB-AC98-2429AB360884}"/>
              </a:ext>
            </a:extLst>
          </p:cNvPr>
          <p:cNvSpPr txBox="1"/>
          <p:nvPr/>
        </p:nvSpPr>
        <p:spPr>
          <a:xfrm>
            <a:off x="9870141" y="1775012"/>
            <a:ext cx="1641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https://image.winudf.com/v2/image/Y29tLmp1c3RpY2Vzb2Z0Lm5pbmphX3NjcmVlbl82XzE1MjIzMDcyOTNfMDkz/screen-6.jpg?h=800&amp;fakeurl=1&amp;type=.jpg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B829A8-60ED-4750-97BE-147D0DCD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82" y="1201555"/>
            <a:ext cx="7030431" cy="5287113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D3CC5C0-188B-40DB-AF47-C7F9DC3FB666}"/>
              </a:ext>
            </a:extLst>
          </p:cNvPr>
          <p:cNvSpPr/>
          <p:nvPr/>
        </p:nvSpPr>
        <p:spPr>
          <a:xfrm>
            <a:off x="4518212" y="3429000"/>
            <a:ext cx="1192305" cy="784412"/>
          </a:xfrm>
          <a:prstGeom prst="wedgeRectCallout">
            <a:avLst>
              <a:gd name="adj1" fmla="val 81606"/>
              <a:gd name="adj2" fmla="val 241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골드를 지불하여 아이템 뽑기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플레이어와 접촉하면 동작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38E92-9EA8-41CD-A7C0-EF0BCBC40510}"/>
              </a:ext>
            </a:extLst>
          </p:cNvPr>
          <p:cNvSpPr/>
          <p:nvPr/>
        </p:nvSpPr>
        <p:spPr>
          <a:xfrm>
            <a:off x="4899814" y="1400732"/>
            <a:ext cx="2752165" cy="806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35448FD-4EDD-4953-9497-48029CB04345}"/>
              </a:ext>
            </a:extLst>
          </p:cNvPr>
          <p:cNvSpPr/>
          <p:nvPr/>
        </p:nvSpPr>
        <p:spPr>
          <a:xfrm>
            <a:off x="5342965" y="1696509"/>
            <a:ext cx="1192305" cy="784412"/>
          </a:xfrm>
          <a:prstGeom prst="wedgeRectCallout">
            <a:avLst>
              <a:gd name="adj1" fmla="val 31230"/>
              <a:gd name="adj2" fmla="val -77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플레이어의 체력 상태 창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4D722B87-8E27-49A0-9C1A-4C1C0DD7BE63}"/>
              </a:ext>
            </a:extLst>
          </p:cNvPr>
          <p:cNvSpPr/>
          <p:nvPr/>
        </p:nvSpPr>
        <p:spPr>
          <a:xfrm>
            <a:off x="7687837" y="1775012"/>
            <a:ext cx="1192305" cy="784412"/>
          </a:xfrm>
          <a:prstGeom prst="wedgeRectCallout">
            <a:avLst>
              <a:gd name="adj1" fmla="val 60553"/>
              <a:gd name="adj2" fmla="val -821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몬스터는 화면 모서리에서 발생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플레이어와 접촉하면 데미지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886EA5FB-89A1-409C-8CD8-2810860B9608}"/>
              </a:ext>
            </a:extLst>
          </p:cNvPr>
          <p:cNvSpPr/>
          <p:nvPr/>
        </p:nvSpPr>
        <p:spPr>
          <a:xfrm>
            <a:off x="6728614" y="4213412"/>
            <a:ext cx="1500986" cy="784412"/>
          </a:xfrm>
          <a:prstGeom prst="wedgeRectCallout">
            <a:avLst>
              <a:gd name="adj1" fmla="val 24463"/>
              <a:gd name="adj2" fmla="val -970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플레이어는 마우스를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클릭한 방향으로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무기를 사용하며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B92B7-411C-43CF-B825-62D41A46050B}"/>
              </a:ext>
            </a:extLst>
          </p:cNvPr>
          <p:cNvSpPr txBox="1"/>
          <p:nvPr/>
        </p:nvSpPr>
        <p:spPr>
          <a:xfrm>
            <a:off x="2843681" y="1294463"/>
            <a:ext cx="98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04:07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D9396CB-986A-4930-83EC-9BF745AC3292}"/>
              </a:ext>
            </a:extLst>
          </p:cNvPr>
          <p:cNvSpPr/>
          <p:nvPr/>
        </p:nvSpPr>
        <p:spPr>
          <a:xfrm>
            <a:off x="3435802" y="1864953"/>
            <a:ext cx="1192305" cy="461665"/>
          </a:xfrm>
          <a:prstGeom prst="wedgeRectCallout">
            <a:avLst>
              <a:gd name="adj1" fmla="val -49973"/>
              <a:gd name="adj2" fmla="val -869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게임 타이머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072EF-E65C-4543-94A2-00BA8E19F18F}"/>
              </a:ext>
            </a:extLst>
          </p:cNvPr>
          <p:cNvSpPr txBox="1"/>
          <p:nvPr/>
        </p:nvSpPr>
        <p:spPr>
          <a:xfrm>
            <a:off x="2843681" y="5656445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105G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149CCE1C-3B6A-4561-ACFE-92E4435A8B4C}"/>
              </a:ext>
            </a:extLst>
          </p:cNvPr>
          <p:cNvSpPr/>
          <p:nvPr/>
        </p:nvSpPr>
        <p:spPr>
          <a:xfrm>
            <a:off x="4303661" y="5084961"/>
            <a:ext cx="1192305" cy="461665"/>
          </a:xfrm>
          <a:prstGeom prst="wedgeRectCallout">
            <a:avLst>
              <a:gd name="adj1" fmla="val -62755"/>
              <a:gd name="adj2" fmla="val 1207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현재 골드의 양</a:t>
            </a:r>
          </a:p>
        </p:txBody>
      </p:sp>
    </p:spTree>
    <p:extLst>
      <p:ext uri="{BB962C8B-B14F-4D97-AF65-F5344CB8AC3E}">
        <p14:creationId xmlns:p14="http://schemas.microsoft.com/office/powerpoint/2010/main" val="334115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7" y="125506"/>
            <a:ext cx="3567953" cy="1008810"/>
          </a:xfrm>
        </p:spPr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724BB1-4215-4805-A7A0-049D85423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09844"/>
              </p:ext>
            </p:extLst>
          </p:nvPr>
        </p:nvGraphicFramePr>
        <p:xfrm>
          <a:off x="561789" y="1347194"/>
          <a:ext cx="11128188" cy="521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93">
                  <a:extLst>
                    <a:ext uri="{9D8B030D-6E8A-4147-A177-3AD203B41FA5}">
                      <a16:colId xmlns:a16="http://schemas.microsoft.com/office/drawing/2014/main" val="3651488310"/>
                    </a:ext>
                  </a:extLst>
                </a:gridCol>
                <a:gridCol w="4320989">
                  <a:extLst>
                    <a:ext uri="{9D8B030D-6E8A-4147-A177-3AD203B41FA5}">
                      <a16:colId xmlns:a16="http://schemas.microsoft.com/office/drawing/2014/main" val="1022316659"/>
                    </a:ext>
                  </a:extLst>
                </a:gridCol>
                <a:gridCol w="5307106">
                  <a:extLst>
                    <a:ext uri="{9D8B030D-6E8A-4147-A177-3AD203B41FA5}">
                      <a16:colId xmlns:a16="http://schemas.microsoft.com/office/drawing/2014/main" val="2832711411"/>
                    </a:ext>
                  </a:extLst>
                </a:gridCol>
              </a:tblGrid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구성요소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23369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난이도별 다른 몬스터 모습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모습마다 다른 몬스터 사운드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플레이어가 공격범위안에 들어오면 모션을 취하고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플레이어의 체력을 감소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24396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 무기마다 다른 외형과 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무기마다 다른 </a:t>
                      </a:r>
                      <a:r>
                        <a:rPr lang="ko-KR" altLang="en-US" dirty="0" err="1"/>
                        <a:t>리듬미니게임의</a:t>
                      </a:r>
                      <a:r>
                        <a:rPr lang="ko-KR" altLang="en-US" dirty="0"/>
                        <a:t> 성공여부에 따라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무기를 사용하며 이동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 err="1"/>
                        <a:t>이동할때</a:t>
                      </a:r>
                      <a:r>
                        <a:rPr lang="ko-KR" altLang="en-US" dirty="0"/>
                        <a:t> 무기의 공격범위에 몬스터가 있다면 데미지를 입힘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8938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뽑기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이상의 무기종류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플레이어가 지급한 </a:t>
                      </a:r>
                      <a:r>
                        <a:rPr lang="ko-KR" altLang="en-US" dirty="0" err="1"/>
                        <a:t>돈에따라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무기뽑기</a:t>
                      </a:r>
                      <a:r>
                        <a:rPr lang="ko-KR" altLang="en-US" dirty="0"/>
                        <a:t> 확률이 달라지고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확률에 따른 무기 드랍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55882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시간이 지날수록 증가하는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난이도의 증가는 더 </a:t>
                      </a:r>
                      <a:r>
                        <a:rPr lang="ko-KR" altLang="en-US" dirty="0" err="1"/>
                        <a:t>강한몬스터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몬스터들의</a:t>
                      </a:r>
                      <a:r>
                        <a:rPr lang="ko-KR" altLang="en-US" dirty="0"/>
                        <a:t> 기본체력증가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개체수</a:t>
                      </a:r>
                      <a:r>
                        <a:rPr lang="ko-KR" altLang="en-US" dirty="0"/>
                        <a:t> 증가로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6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4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7" y="125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dirty="0"/>
              <a:t>예상게임 실행 흐름</a:t>
            </a:r>
          </a:p>
        </p:txBody>
      </p:sp>
    </p:spTree>
    <p:extLst>
      <p:ext uri="{BB962C8B-B14F-4D97-AF65-F5344CB8AC3E}">
        <p14:creationId xmlns:p14="http://schemas.microsoft.com/office/powerpoint/2010/main" val="17400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7" y="125506"/>
            <a:ext cx="3567953" cy="1008810"/>
          </a:xfrm>
        </p:spPr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D716-405D-4EC2-B590-4B14C08825A3}"/>
              </a:ext>
            </a:extLst>
          </p:cNvPr>
          <p:cNvSpPr txBox="1"/>
          <p:nvPr/>
        </p:nvSpPr>
        <p:spPr>
          <a:xfrm>
            <a:off x="9870141" y="2144344"/>
            <a:ext cx="665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http://cfile24.uf.tistory.com/image/274A1144523D9410198BB5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1C09-454B-40BB-AC98-2429AB360884}"/>
              </a:ext>
            </a:extLst>
          </p:cNvPr>
          <p:cNvSpPr txBox="1"/>
          <p:nvPr/>
        </p:nvSpPr>
        <p:spPr>
          <a:xfrm>
            <a:off x="9870141" y="1775012"/>
            <a:ext cx="1641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https://image.winudf.com/v2/image/Y29tLmp1c3RpY2Vzb2Z0Lm5pbmphX3NjcmVlbl82XzE1MjIzMDcyOTNfMDkz/screen-6.jpg?h=800&amp;fakeurl=1&amp;type=.jpg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B829A8-60ED-4750-97BE-147D0DCD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82" y="1201555"/>
            <a:ext cx="7030431" cy="5287113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D3CC5C0-188B-40DB-AF47-C7F9DC3FB666}"/>
              </a:ext>
            </a:extLst>
          </p:cNvPr>
          <p:cNvSpPr/>
          <p:nvPr/>
        </p:nvSpPr>
        <p:spPr>
          <a:xfrm>
            <a:off x="4518212" y="3429000"/>
            <a:ext cx="1192305" cy="784412"/>
          </a:xfrm>
          <a:prstGeom prst="wedgeRectCallout">
            <a:avLst>
              <a:gd name="adj1" fmla="val 81606"/>
              <a:gd name="adj2" fmla="val 241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골드를 지불하여 아이템 뽑기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캐릭터와 접촉하면 동작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38E92-9EA8-41CD-A7C0-EF0BCBC40510}"/>
              </a:ext>
            </a:extLst>
          </p:cNvPr>
          <p:cNvSpPr/>
          <p:nvPr/>
        </p:nvSpPr>
        <p:spPr>
          <a:xfrm>
            <a:off x="4899814" y="1400732"/>
            <a:ext cx="2752165" cy="806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35448FD-4EDD-4953-9497-48029CB04345}"/>
              </a:ext>
            </a:extLst>
          </p:cNvPr>
          <p:cNvSpPr/>
          <p:nvPr/>
        </p:nvSpPr>
        <p:spPr>
          <a:xfrm>
            <a:off x="5342965" y="1696509"/>
            <a:ext cx="1192305" cy="784412"/>
          </a:xfrm>
          <a:prstGeom prst="wedgeRectCallout">
            <a:avLst>
              <a:gd name="adj1" fmla="val 31230"/>
              <a:gd name="adj2" fmla="val -77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캐릭터의 체력 상태 창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4D722B87-8E27-49A0-9C1A-4C1C0DD7BE63}"/>
              </a:ext>
            </a:extLst>
          </p:cNvPr>
          <p:cNvSpPr/>
          <p:nvPr/>
        </p:nvSpPr>
        <p:spPr>
          <a:xfrm>
            <a:off x="7687837" y="1775012"/>
            <a:ext cx="1192305" cy="784412"/>
          </a:xfrm>
          <a:prstGeom prst="wedgeRectCallout">
            <a:avLst>
              <a:gd name="adj1" fmla="val 60553"/>
              <a:gd name="adj2" fmla="val -821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몬스터는 화면 모서리에서 발생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캐릭터와 접촉하면 데미지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886EA5FB-89A1-409C-8CD8-2810860B9608}"/>
              </a:ext>
            </a:extLst>
          </p:cNvPr>
          <p:cNvSpPr/>
          <p:nvPr/>
        </p:nvSpPr>
        <p:spPr>
          <a:xfrm>
            <a:off x="6728614" y="4213412"/>
            <a:ext cx="1500986" cy="784412"/>
          </a:xfrm>
          <a:prstGeom prst="wedgeRectCallout">
            <a:avLst>
              <a:gd name="adj1" fmla="val 24463"/>
              <a:gd name="adj2" fmla="val -970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캐릭터는 마우스를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클릭한 방향으로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무기를 사용하며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B92B7-411C-43CF-B825-62D41A46050B}"/>
              </a:ext>
            </a:extLst>
          </p:cNvPr>
          <p:cNvSpPr txBox="1"/>
          <p:nvPr/>
        </p:nvSpPr>
        <p:spPr>
          <a:xfrm>
            <a:off x="2843681" y="1294463"/>
            <a:ext cx="98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04:07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D9396CB-986A-4930-83EC-9BF745AC3292}"/>
              </a:ext>
            </a:extLst>
          </p:cNvPr>
          <p:cNvSpPr/>
          <p:nvPr/>
        </p:nvSpPr>
        <p:spPr>
          <a:xfrm>
            <a:off x="3435802" y="1864953"/>
            <a:ext cx="1192305" cy="461665"/>
          </a:xfrm>
          <a:prstGeom prst="wedgeRectCallout">
            <a:avLst>
              <a:gd name="adj1" fmla="val -49973"/>
              <a:gd name="adj2" fmla="val -869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게임 타이머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072EF-E65C-4543-94A2-00BA8E19F18F}"/>
              </a:ext>
            </a:extLst>
          </p:cNvPr>
          <p:cNvSpPr txBox="1"/>
          <p:nvPr/>
        </p:nvSpPr>
        <p:spPr>
          <a:xfrm>
            <a:off x="2843681" y="5656445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105G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149CCE1C-3B6A-4561-ACFE-92E4435A8B4C}"/>
              </a:ext>
            </a:extLst>
          </p:cNvPr>
          <p:cNvSpPr/>
          <p:nvPr/>
        </p:nvSpPr>
        <p:spPr>
          <a:xfrm>
            <a:off x="4303661" y="5084961"/>
            <a:ext cx="1192305" cy="461665"/>
          </a:xfrm>
          <a:prstGeom prst="wedgeRectCallout">
            <a:avLst>
              <a:gd name="adj1" fmla="val -62755"/>
              <a:gd name="adj2" fmla="val 1207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현재 골드의 양</a:t>
            </a:r>
          </a:p>
        </p:txBody>
      </p:sp>
    </p:spTree>
    <p:extLst>
      <p:ext uri="{BB962C8B-B14F-4D97-AF65-F5344CB8AC3E}">
        <p14:creationId xmlns:p14="http://schemas.microsoft.com/office/powerpoint/2010/main" val="410608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7" y="125506"/>
            <a:ext cx="3567953" cy="1008810"/>
          </a:xfrm>
        </p:spPr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D716-405D-4EC2-B590-4B14C08825A3}"/>
              </a:ext>
            </a:extLst>
          </p:cNvPr>
          <p:cNvSpPr txBox="1"/>
          <p:nvPr/>
        </p:nvSpPr>
        <p:spPr>
          <a:xfrm>
            <a:off x="9870141" y="2144344"/>
            <a:ext cx="665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http://cfile24.uf.tistory.com/image/274A1144523D9410198BB5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1C09-454B-40BB-AC98-2429AB360884}"/>
              </a:ext>
            </a:extLst>
          </p:cNvPr>
          <p:cNvSpPr txBox="1"/>
          <p:nvPr/>
        </p:nvSpPr>
        <p:spPr>
          <a:xfrm>
            <a:off x="9870141" y="1775012"/>
            <a:ext cx="1641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https://image.winudf.com/v2/image/Y29tLmp1c3RpY2Vzb2Z0Lm5pbmphX3NjcmVlbl82XzE1MjIzMDcyOTNfMDkz/screen-6.jpg?h=800&amp;fakeurl=1&amp;type=.jpg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B829A8-60ED-4750-97BE-147D0DCD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82" y="1201555"/>
            <a:ext cx="7030431" cy="5287113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D3CC5C0-188B-40DB-AF47-C7F9DC3FB666}"/>
              </a:ext>
            </a:extLst>
          </p:cNvPr>
          <p:cNvSpPr/>
          <p:nvPr/>
        </p:nvSpPr>
        <p:spPr>
          <a:xfrm>
            <a:off x="4518212" y="3429000"/>
            <a:ext cx="1192305" cy="784412"/>
          </a:xfrm>
          <a:prstGeom prst="wedgeRectCallout">
            <a:avLst>
              <a:gd name="adj1" fmla="val 81606"/>
              <a:gd name="adj2" fmla="val 241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골드를 지불하여 아이템 뽑기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캐릭터와 접촉하면 동작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38E92-9EA8-41CD-A7C0-EF0BCBC40510}"/>
              </a:ext>
            </a:extLst>
          </p:cNvPr>
          <p:cNvSpPr/>
          <p:nvPr/>
        </p:nvSpPr>
        <p:spPr>
          <a:xfrm>
            <a:off x="4899814" y="1400732"/>
            <a:ext cx="2752165" cy="806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35448FD-4EDD-4953-9497-48029CB04345}"/>
              </a:ext>
            </a:extLst>
          </p:cNvPr>
          <p:cNvSpPr/>
          <p:nvPr/>
        </p:nvSpPr>
        <p:spPr>
          <a:xfrm>
            <a:off x="5342965" y="1696509"/>
            <a:ext cx="1192305" cy="784412"/>
          </a:xfrm>
          <a:prstGeom prst="wedgeRectCallout">
            <a:avLst>
              <a:gd name="adj1" fmla="val 31230"/>
              <a:gd name="adj2" fmla="val -77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캐릭터의 체력 상태 창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4D722B87-8E27-49A0-9C1A-4C1C0DD7BE63}"/>
              </a:ext>
            </a:extLst>
          </p:cNvPr>
          <p:cNvSpPr/>
          <p:nvPr/>
        </p:nvSpPr>
        <p:spPr>
          <a:xfrm>
            <a:off x="7687837" y="1775012"/>
            <a:ext cx="1192305" cy="784412"/>
          </a:xfrm>
          <a:prstGeom prst="wedgeRectCallout">
            <a:avLst>
              <a:gd name="adj1" fmla="val 60553"/>
              <a:gd name="adj2" fmla="val -821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몬스터는 화면 모서리에서 발생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캐릭터와 접촉하면 데미지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886EA5FB-89A1-409C-8CD8-2810860B9608}"/>
              </a:ext>
            </a:extLst>
          </p:cNvPr>
          <p:cNvSpPr/>
          <p:nvPr/>
        </p:nvSpPr>
        <p:spPr>
          <a:xfrm>
            <a:off x="6728614" y="4213412"/>
            <a:ext cx="1500986" cy="784412"/>
          </a:xfrm>
          <a:prstGeom prst="wedgeRectCallout">
            <a:avLst>
              <a:gd name="adj1" fmla="val 24463"/>
              <a:gd name="adj2" fmla="val -970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캐릭터는 마우스를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클릭한 방향으로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무기를 사용하며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B92B7-411C-43CF-B825-62D41A46050B}"/>
              </a:ext>
            </a:extLst>
          </p:cNvPr>
          <p:cNvSpPr txBox="1"/>
          <p:nvPr/>
        </p:nvSpPr>
        <p:spPr>
          <a:xfrm>
            <a:off x="2843681" y="1294463"/>
            <a:ext cx="98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04:07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D9396CB-986A-4930-83EC-9BF745AC3292}"/>
              </a:ext>
            </a:extLst>
          </p:cNvPr>
          <p:cNvSpPr/>
          <p:nvPr/>
        </p:nvSpPr>
        <p:spPr>
          <a:xfrm>
            <a:off x="3435802" y="1864953"/>
            <a:ext cx="1192305" cy="461665"/>
          </a:xfrm>
          <a:prstGeom prst="wedgeRectCallout">
            <a:avLst>
              <a:gd name="adj1" fmla="val -49973"/>
              <a:gd name="adj2" fmla="val -869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게임 타이머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072EF-E65C-4543-94A2-00BA8E19F18F}"/>
              </a:ext>
            </a:extLst>
          </p:cNvPr>
          <p:cNvSpPr txBox="1"/>
          <p:nvPr/>
        </p:nvSpPr>
        <p:spPr>
          <a:xfrm>
            <a:off x="2843681" y="5656445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105G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149CCE1C-3B6A-4561-ACFE-92E4435A8B4C}"/>
              </a:ext>
            </a:extLst>
          </p:cNvPr>
          <p:cNvSpPr/>
          <p:nvPr/>
        </p:nvSpPr>
        <p:spPr>
          <a:xfrm>
            <a:off x="4303661" y="5084961"/>
            <a:ext cx="1192305" cy="461665"/>
          </a:xfrm>
          <a:prstGeom prst="wedgeRectCallout">
            <a:avLst>
              <a:gd name="adj1" fmla="val -62755"/>
              <a:gd name="adj2" fmla="val 1207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현재 골드의 양</a:t>
            </a:r>
          </a:p>
        </p:txBody>
      </p:sp>
    </p:spTree>
    <p:extLst>
      <p:ext uri="{BB962C8B-B14F-4D97-AF65-F5344CB8AC3E}">
        <p14:creationId xmlns:p14="http://schemas.microsoft.com/office/powerpoint/2010/main" val="167356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314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게임컨셉</vt:lpstr>
      <vt:lpstr>개발범위</vt:lpstr>
      <vt:lpstr>예상게임 실행 흐름</vt:lpstr>
      <vt:lpstr>게임컨셉</vt:lpstr>
      <vt:lpstr>게임컨셉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게임컨셉</dc:title>
  <dc:creator>enjcat</dc:creator>
  <cp:lastModifiedBy>enjcat</cp:lastModifiedBy>
  <cp:revision>8</cp:revision>
  <dcterms:created xsi:type="dcterms:W3CDTF">2018-10-01T15:39:23Z</dcterms:created>
  <dcterms:modified xsi:type="dcterms:W3CDTF">2018-10-01T23:31:16Z</dcterms:modified>
</cp:coreProperties>
</file>