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1" r:id="rId2"/>
    <p:sldId id="423" r:id="rId3"/>
    <p:sldId id="424" r:id="rId4"/>
    <p:sldId id="425" r:id="rId5"/>
    <p:sldId id="426" r:id="rId6"/>
    <p:sldId id="427" r:id="rId7"/>
    <p:sldId id="431" r:id="rId8"/>
    <p:sldId id="428" r:id="rId9"/>
    <p:sldId id="432" r:id="rId10"/>
    <p:sldId id="433" r:id="rId11"/>
    <p:sldId id="434" r:id="rId12"/>
    <p:sldId id="42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mmunity.cloud.databricks.com/login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alig/papers/mesos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@GalarnykMichael/install-spark-on-windows-pyspark-4498a5d8d66c" TargetMode="External"/><Relationship Id="rId4" Type="http://schemas.openxmlformats.org/officeDocument/2006/relationships/hyperlink" Target="https://youtu.be/t63PS3kiTT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matzelle/gow/releases/download/v0.8.0/Gow-0.8.0.ex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park.apache.org/downloads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oughran/winutils/blob/master/hadoop-2.6.0/bin/winutils.exe?raw=tru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27</a:t>
            </a:r>
            <a:r>
              <a:rPr lang="ko-KR" altLang="en-US" sz="2800" dirty="0" smtClean="0"/>
              <a:t>장 </a:t>
            </a:r>
            <a:r>
              <a:rPr lang="en-US" altLang="ko-KR" sz="2800" dirty="0" smtClean="0"/>
              <a:t>(0) Spark 2 – </a:t>
            </a:r>
            <a:r>
              <a:rPr lang="ko-KR" altLang="en-US" sz="2800" dirty="0" smtClean="0"/>
              <a:t>개요와 설치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실행 </a:t>
            </a:r>
            <a:endParaRPr lang="en-US" altLang="ko-KR" dirty="0"/>
          </a:p>
          <a:p>
            <a:pPr lvl="2"/>
            <a:r>
              <a:rPr lang="en-US" altLang="ko-KR" dirty="0"/>
              <a:t>cmd </a:t>
            </a:r>
            <a:r>
              <a:rPr lang="ko-KR" altLang="en-US" dirty="0"/>
              <a:t>창 다시 열기</a:t>
            </a:r>
            <a:endParaRPr lang="en-US" altLang="ko-KR" dirty="0"/>
          </a:p>
          <a:p>
            <a:pPr lvl="2"/>
            <a:r>
              <a:rPr lang="en-US" altLang="ko-KR" dirty="0" smtClean="0"/>
              <a:t>c:\opt\spark\pyspark –-master </a:t>
            </a:r>
            <a:r>
              <a:rPr lang="en-US" altLang="ko-KR" dirty="0"/>
              <a:t>local[2</a:t>
            </a:r>
            <a:r>
              <a:rPr lang="en-US" altLang="ko-KR" dirty="0" smtClean="0"/>
              <a:t>] &lt;enter&gt;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9042"/>
            <a:ext cx="7660410" cy="400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7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PySpark on Cloud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Databricks</a:t>
            </a:r>
          </a:p>
          <a:p>
            <a:pPr lvl="1"/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community.cloud.databricks.com/login.html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Community edition is free</a:t>
            </a:r>
          </a:p>
          <a:p>
            <a:pPr lvl="2"/>
            <a:r>
              <a:rPr lang="en-US" altLang="ko-KR" sz="1600" dirty="0" smtClean="0"/>
              <a:t>Sign-up, email verify, and sign-in	</a:t>
            </a:r>
          </a:p>
          <a:p>
            <a:pPr lvl="1"/>
            <a:r>
              <a:rPr lang="en-US" altLang="ko-KR" sz="1800" dirty="0" smtClean="0"/>
              <a:t>Features</a:t>
            </a:r>
            <a:endParaRPr lang="en-US" altLang="ko-KR" sz="1800" b="0" dirty="0" smtClean="0"/>
          </a:p>
          <a:p>
            <a:pPr lvl="2"/>
            <a:r>
              <a:rPr lang="en-US" altLang="ko-KR" sz="1600" b="0" dirty="0" smtClean="0"/>
              <a:t>Single </a:t>
            </a:r>
            <a:r>
              <a:rPr lang="en-US" altLang="ko-KR" sz="1600" b="0" dirty="0"/>
              <a:t>cluster limited to 6GB and no worker nodes</a:t>
            </a:r>
          </a:p>
          <a:p>
            <a:pPr lvl="2"/>
            <a:r>
              <a:rPr lang="en-US" altLang="ko-KR" sz="1600" b="0" dirty="0"/>
              <a:t>Basic notebook without collaboration</a:t>
            </a:r>
          </a:p>
          <a:p>
            <a:pPr lvl="2"/>
            <a:r>
              <a:rPr lang="en-US" altLang="ko-KR" sz="1600" b="0" dirty="0"/>
              <a:t>Limited to 3 max users</a:t>
            </a:r>
          </a:p>
          <a:p>
            <a:pPr lvl="2"/>
            <a:r>
              <a:rPr lang="en-US" altLang="ko-KR" sz="1600" b="0" dirty="0"/>
              <a:t>Public environment to share your </a:t>
            </a:r>
            <a:r>
              <a:rPr lang="en-US" altLang="ko-KR" sz="1600" b="0" dirty="0" smtClean="0"/>
              <a:t>work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45339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0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Spark </a:t>
            </a:r>
            <a:r>
              <a:rPr lang="ko-KR" altLang="en-US" dirty="0" smtClean="0"/>
              <a:t>기초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 smtClean="0"/>
              <a:t>Spark </a:t>
            </a:r>
            <a:r>
              <a:rPr lang="ko-KR" altLang="en-US" b="0" dirty="0" smtClean="0"/>
              <a:t>개요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UC Berkeley</a:t>
            </a:r>
            <a:r>
              <a:rPr lang="ko-KR" altLang="en-US" dirty="0" smtClean="0"/>
              <a:t>에서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관련논문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Mesos</a:t>
            </a:r>
            <a:r>
              <a:rPr lang="en-US" altLang="ko-KR" dirty="0">
                <a:hlinkClick r:id="rId2"/>
              </a:rPr>
              <a:t>: A Platform for Fine-Grained Resource Sharing in the Data </a:t>
            </a:r>
            <a:r>
              <a:rPr lang="en-US" altLang="ko-KR" dirty="0" smtClean="0">
                <a:hlinkClick r:id="rId2"/>
              </a:rPr>
              <a:t>Center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동기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하둡에서 하나의 데이터셋이 반복되어 재사용되는 작업의 효율적 처리를 위한 프레임워크의 개발 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처리 속도</a:t>
            </a:r>
            <a:r>
              <a:rPr lang="en-US" altLang="ko-KR" b="0" dirty="0" smtClean="0"/>
              <a:t>: </a:t>
            </a:r>
          </a:p>
          <a:p>
            <a:pPr lvl="2"/>
            <a:r>
              <a:rPr lang="ko-KR" altLang="en-US" b="0" dirty="0" smtClean="0"/>
              <a:t>메모리</a:t>
            </a:r>
            <a:r>
              <a:rPr lang="en-US" altLang="ko-KR" dirty="0"/>
              <a:t>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하둡의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배 속도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디스크환경</a:t>
            </a:r>
            <a:r>
              <a:rPr lang="en-US" altLang="ko-KR" b="0" dirty="0" smtClean="0"/>
              <a:t>: </a:t>
            </a:r>
            <a:r>
              <a:rPr lang="ko-KR" altLang="en-US" dirty="0"/>
              <a:t>하둡의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1"/>
            <a:r>
              <a:rPr lang="ko-KR" altLang="en-US" dirty="0" smtClean="0"/>
              <a:t>맵리듀스와 비교한 데이터처리 측면 장점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DAG </a:t>
            </a:r>
            <a:r>
              <a:rPr lang="ko-KR" altLang="en-US" b="0" dirty="0" smtClean="0"/>
              <a:t>기반 처리엔진의 보유 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참고</a:t>
            </a:r>
            <a:r>
              <a:rPr lang="en-US" altLang="ko-KR" dirty="0" smtClean="0"/>
              <a:t>)  </a:t>
            </a:r>
            <a:r>
              <a:rPr lang="ko-KR" altLang="en-US" dirty="0" smtClean="0"/>
              <a:t>하둡은 </a:t>
            </a:r>
            <a:r>
              <a:rPr lang="en-US" altLang="ko-KR" dirty="0" smtClean="0"/>
              <a:t>mapper </a:t>
            </a:r>
            <a:r>
              <a:rPr lang="en-US" altLang="ko-KR" dirty="0" smtClean="0">
                <a:sym typeface="Wingdings" panose="05000000000000000000" pitchFamily="2" charset="2"/>
              </a:rPr>
              <a:t> reduce </a:t>
            </a:r>
            <a:r>
              <a:rPr lang="ko-KR" altLang="en-US" dirty="0" smtClean="0">
                <a:sym typeface="Wingdings" panose="05000000000000000000" pitchFamily="2" charset="2"/>
              </a:rPr>
              <a:t>로 가는 두가지 정점으로 이루어진 단순한 그래프 형태의 데이터 처리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언어지원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Scala, JAVA, Python, 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JAVA</a:t>
            </a:r>
            <a:r>
              <a:rPr lang="ko-KR" altLang="en-US" dirty="0" smtClean="0">
                <a:sym typeface="Wingdings" panose="05000000000000000000" pitchFamily="2" charset="2"/>
              </a:rPr>
              <a:t>를 제외한 언어에 대해 </a:t>
            </a:r>
            <a:r>
              <a:rPr lang="en-US" altLang="ko-KR" dirty="0" smtClean="0">
                <a:sym typeface="Wingdings" panose="05000000000000000000" pitchFamily="2" charset="2"/>
              </a:rPr>
              <a:t>REPL(Read,Evaluate, Print, Loop) </a:t>
            </a:r>
            <a:r>
              <a:rPr lang="ko-KR" altLang="en-US" dirty="0" smtClean="0">
                <a:sym typeface="Wingdings" panose="05000000000000000000" pitchFamily="2" charset="2"/>
              </a:rPr>
              <a:t>기능의 쉘을 제공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500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지원 라이브러리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지원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</a:p>
          <a:p>
            <a:pPr lvl="1"/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</a:p>
          <a:p>
            <a:pPr lvl="1"/>
            <a:r>
              <a:rPr lang="ko-KR" altLang="en-US" dirty="0" smtClean="0"/>
              <a:t>지원 </a:t>
            </a:r>
            <a:r>
              <a:rPr lang="en-US" altLang="ko-KR" dirty="0" smtClean="0"/>
              <a:t>DB</a:t>
            </a:r>
          </a:p>
          <a:p>
            <a:pPr lvl="2"/>
            <a:r>
              <a:rPr lang="en-US" altLang="ko-KR" dirty="0" smtClean="0"/>
              <a:t>HDFS</a:t>
            </a:r>
          </a:p>
          <a:p>
            <a:pPr lvl="2"/>
            <a:r>
              <a:rPr lang="en-US" altLang="ko-KR" dirty="0" smtClean="0"/>
              <a:t>Cassandra</a:t>
            </a:r>
          </a:p>
          <a:p>
            <a:pPr lvl="2"/>
            <a:r>
              <a:rPr lang="en-US" altLang="ko-KR" dirty="0" smtClean="0"/>
              <a:t>Hbase</a:t>
            </a:r>
          </a:p>
          <a:p>
            <a:pPr lvl="2"/>
            <a:r>
              <a:rPr lang="en-US" altLang="ko-KR" dirty="0" smtClean="0"/>
              <a:t>Hive</a:t>
            </a:r>
          </a:p>
          <a:p>
            <a:pPr lvl="2"/>
            <a:r>
              <a:rPr lang="ko-KR" altLang="en-US" dirty="0" smtClean="0"/>
              <a:t>기타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드라이버나 커넥터를 이용한 다양한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지원 가능 ㅏ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34720"/>
              </p:ext>
            </p:extLst>
          </p:nvPr>
        </p:nvGraphicFramePr>
        <p:xfrm>
          <a:off x="755576" y="1158880"/>
          <a:ext cx="806489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720414"/>
                <a:gridCol w="26882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라이브러리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지원언어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SQL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 응용개발을 위한 </a:t>
                      </a:r>
                      <a:r>
                        <a:rPr lang="en-US" altLang="ko-KR" sz="1100" dirty="0" smtClean="0"/>
                        <a:t>SQL</a:t>
                      </a:r>
                      <a:r>
                        <a:rPr lang="ko-KR" altLang="en-US" sz="1100" baseline="0" dirty="0" smtClean="0"/>
                        <a:t>구문 또는 데이터프레임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r>
                        <a:rPr lang="en-US" altLang="ko-KR" sz="1100" dirty="0" smtClean="0"/>
                        <a:t>,  R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Streaming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실시간 데이터 스트리밍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</a:t>
                      </a:r>
                      <a:r>
                        <a:rPr lang="en-US" altLang="ko-KR" sz="1100" dirty="0" smtClean="0"/>
                        <a:t>Mlib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머신러닝 응용 개발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스칼라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자바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파이썬</a:t>
                      </a:r>
                      <a:r>
                        <a:rPr lang="en-US" altLang="ko-KR" sz="1100" dirty="0" smtClean="0"/>
                        <a:t>,  R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스파크 </a:t>
                      </a:r>
                      <a:r>
                        <a:rPr lang="en-US" altLang="ko-KR" sz="1100" dirty="0" smtClean="0"/>
                        <a:t>GraphX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그래프처리와 그래프 알고리즘</a:t>
                      </a:r>
                      <a:r>
                        <a:rPr lang="ko-KR" altLang="en-US" sz="1100" baseline="0" dirty="0" smtClean="0"/>
                        <a:t> 지원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스칼라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6769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/>
          <a:lstStyle/>
          <a:p>
            <a:r>
              <a:rPr lang="ko-KR" altLang="en-US" dirty="0"/>
              <a:t>실행형태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드라이버 프로그램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하나이상의 </a:t>
            </a:r>
            <a:r>
              <a:rPr lang="en-US" altLang="ko-KR" dirty="0" smtClean="0"/>
              <a:t>worker node </a:t>
            </a:r>
          </a:p>
          <a:p>
            <a:pPr lvl="1"/>
            <a:r>
              <a:rPr lang="ko-KR" altLang="en-US" dirty="0"/>
              <a:t>드라이버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: </a:t>
            </a:r>
            <a:r>
              <a:rPr lang="en-US" altLang="ko-KR" dirty="0"/>
              <a:t>worker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작업할당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워킹 모드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stand </a:t>
            </a:r>
            <a:r>
              <a:rPr lang="en-US" altLang="ko-KR" dirty="0"/>
              <a:t>alone mode</a:t>
            </a:r>
          </a:p>
          <a:p>
            <a:pPr lvl="2"/>
            <a:r>
              <a:rPr lang="en-US" altLang="ko-KR" dirty="0"/>
              <a:t>cluster mode based on yarn or apache mesos</a:t>
            </a:r>
          </a:p>
          <a:p>
            <a:pPr lvl="2"/>
            <a:r>
              <a:rPr lang="en-US" altLang="ko-KR" dirty="0"/>
              <a:t>distributable on Amazon EC2</a:t>
            </a:r>
          </a:p>
          <a:p>
            <a:r>
              <a:rPr lang="en-US" altLang="ko-KR" dirty="0"/>
              <a:t>stand alone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1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5123299" cy="24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/>
          <a:lstStyle/>
          <a:p>
            <a:r>
              <a:rPr lang="en-US" altLang="ko-KR" dirty="0"/>
              <a:t>cluster mode based </a:t>
            </a:r>
            <a:r>
              <a:rPr lang="en-US" altLang="ko-KR" dirty="0" smtClean="0"/>
              <a:t>apache mesos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cluster mode based </a:t>
            </a:r>
            <a:r>
              <a:rPr lang="en-US" altLang="ko-KR" dirty="0" smtClean="0"/>
              <a:t>Hadoop Yarn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65676"/>
            <a:ext cx="5184075" cy="248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PySpark on Windows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설치 방향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REPL</a:t>
            </a:r>
            <a:r>
              <a:rPr lang="ko-KR" altLang="en-US" dirty="0" smtClean="0"/>
              <a:t>을 이용한 인터프리터 방식의 환경구축 </a:t>
            </a:r>
            <a:r>
              <a:rPr lang="en-US" altLang="ko-KR" dirty="0" smtClean="0">
                <a:sym typeface="Wingdings" panose="05000000000000000000" pitchFamily="2" charset="2"/>
              </a:rPr>
              <a:t> Python or R </a:t>
            </a:r>
            <a:r>
              <a:rPr lang="ko-KR" altLang="en-US" dirty="0" smtClean="0">
                <a:sym typeface="Wingdings" panose="05000000000000000000" pitchFamily="2" charset="2"/>
              </a:rPr>
              <a:t>설치</a:t>
            </a:r>
            <a:endParaRPr lang="en-US" altLang="ko-KR" dirty="0" smtClean="0"/>
          </a:p>
          <a:p>
            <a:r>
              <a:rPr lang="ko-KR" altLang="en-US" dirty="0" smtClean="0"/>
              <a:t>사전 준비사항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파이선 설치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Matplotlib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선택</a:t>
            </a:r>
            <a:r>
              <a:rPr lang="en-US" altLang="ko-KR" dirty="0" smtClean="0"/>
              <a:t>) R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www.r-project.org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JDK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1.8 JDK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환경변수</a:t>
            </a:r>
            <a:r>
              <a:rPr lang="en-US" altLang="ko-KR" dirty="0" smtClean="0"/>
              <a:t>: JAVA_HOME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Scala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https://www.scala-lang.org/download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 tooltip="Share link"/>
              </a:rPr>
              <a:t>https://</a:t>
            </a:r>
            <a:r>
              <a:rPr lang="en-US" altLang="ko-KR" dirty="0" smtClean="0">
                <a:hlinkClick r:id="rId4" tooltip="Share link"/>
              </a:rPr>
              <a:t>youtu.be/t63PS3kiTTQ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https://medium.com/@GalarnykMichael/install-spark-on-windows-pyspark-4498a5d8d66c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415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PySpark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GOW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github.com/bmatzelle/gow/releases/download/v0.8.0/Gow-0.8.0.exe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설치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696744" cy="220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41354" y="764704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lvl="1"/>
            <a:r>
              <a:rPr lang="en-US" altLang="ko-KR" dirty="0" smtClean="0"/>
              <a:t>Aparch Spark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spark.apache.org/downloads.html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move to c:\opt\spark</a:t>
            </a:r>
          </a:p>
          <a:p>
            <a:pPr lvl="2"/>
            <a:r>
              <a:rPr lang="en-US" altLang="ko-KR" dirty="0" smtClean="0"/>
              <a:t>mv &lt;filepath of spark&gt; to c:\opt\spark</a:t>
            </a:r>
          </a:p>
          <a:p>
            <a:pPr lvl="1"/>
            <a:r>
              <a:rPr lang="en-US" altLang="ko-KR" dirty="0" smtClean="0"/>
              <a:t>Uzip</a:t>
            </a:r>
          </a:p>
          <a:p>
            <a:pPr lvl="2"/>
            <a:r>
              <a:rPr lang="en-US" altLang="ko-KR" dirty="0"/>
              <a:t>gzip -d spark-2.1.0-bin-hadoop2.7.tgz</a:t>
            </a:r>
          </a:p>
          <a:p>
            <a:pPr lvl="2"/>
            <a:r>
              <a:rPr lang="en-US" altLang="ko-KR" dirty="0"/>
              <a:t>tar xvf spark-2.1.0-bin-hadoop2.7.tar</a:t>
            </a:r>
          </a:p>
          <a:p>
            <a:pPr lvl="2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5353398" cy="32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1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Download </a:t>
            </a:r>
            <a:r>
              <a:rPr lang="en-US" altLang="ko-KR" dirty="0"/>
              <a:t>winutils.exe into C:\</a:t>
            </a:r>
            <a:r>
              <a:rPr lang="en-US" altLang="ko-KR" dirty="0" smtClean="0"/>
              <a:t>opt\spark\spark-2.4.3-bin-hadoop2.7\bin</a:t>
            </a:r>
          </a:p>
          <a:p>
            <a:pPr lvl="2"/>
            <a:r>
              <a:rPr lang="en-US" altLang="ko-KR" b="1" dirty="0"/>
              <a:t>curl -k -L -o </a:t>
            </a:r>
            <a:r>
              <a:rPr lang="en-US" altLang="ko-KR" b="1" dirty="0" smtClean="0"/>
              <a:t>winutils.exe </a:t>
            </a: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</a:t>
            </a:r>
            <a:r>
              <a:rPr lang="en-US" altLang="ko-KR" b="1" dirty="0" smtClean="0">
                <a:hlinkClick r:id="rId2"/>
              </a:rPr>
              <a:t>github.com/steveloughran/winutils/blob/master/hadoop-2.6.0/bin/winutils.exe?raw=true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설치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–version</a:t>
            </a:r>
          </a:p>
          <a:p>
            <a:pPr lvl="1"/>
            <a:r>
              <a:rPr lang="ko-KR" altLang="en-US" dirty="0" smtClean="0"/>
              <a:t>환경변수 셋업</a:t>
            </a:r>
            <a:r>
              <a:rPr lang="en-US" altLang="ko-KR" dirty="0" smtClean="0"/>
              <a:t>(cmd</a:t>
            </a:r>
            <a:r>
              <a:rPr lang="ko-KR" altLang="en-US" dirty="0" smtClean="0"/>
              <a:t>창 혹은 윈도우 환경변수 창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b="0" dirty="0"/>
              <a:t>setx SPARK_HOME C:\</a:t>
            </a:r>
            <a:r>
              <a:rPr lang="en-US" altLang="ko-KR" b="0" dirty="0" smtClean="0"/>
              <a:t>opt\spark\spark-</a:t>
            </a:r>
            <a:r>
              <a:rPr lang="en-US" altLang="ko-KR" dirty="0"/>
              <a:t>2.4.3</a:t>
            </a:r>
            <a:r>
              <a:rPr lang="en-US" altLang="ko-KR" b="0" dirty="0" smtClean="0"/>
              <a:t>-bin-hadoop2.7</a:t>
            </a:r>
            <a:endParaRPr lang="en-US" altLang="ko-KR" b="0" dirty="0"/>
          </a:p>
          <a:p>
            <a:pPr lvl="2"/>
            <a:r>
              <a:rPr lang="en-US" altLang="ko-KR" b="0" dirty="0"/>
              <a:t>setx HADOOP_HOME C:\</a:t>
            </a:r>
            <a:r>
              <a:rPr lang="en-US" altLang="ko-KR" b="0" dirty="0" smtClean="0"/>
              <a:t>opt\spark\spark-</a:t>
            </a:r>
            <a:r>
              <a:rPr lang="en-US" altLang="ko-KR" dirty="0"/>
              <a:t>2.4.3</a:t>
            </a:r>
            <a:r>
              <a:rPr lang="en-US" altLang="ko-KR" b="0" dirty="0" smtClean="0"/>
              <a:t>-bin-hadoop2.7</a:t>
            </a:r>
            <a:endParaRPr lang="en-US" altLang="ko-KR" b="0" dirty="0"/>
          </a:p>
          <a:p>
            <a:pPr lvl="2"/>
            <a:r>
              <a:rPr lang="en-US" altLang="ko-KR" b="0" dirty="0" smtClean="0"/>
              <a:t>setx </a:t>
            </a:r>
            <a:r>
              <a:rPr lang="en-US" altLang="ko-KR" b="0" dirty="0"/>
              <a:t>PYSPARK_DRIVER_PYTHON </a:t>
            </a:r>
            <a:r>
              <a:rPr lang="en-US" altLang="ko-KR" b="0" dirty="0" smtClean="0"/>
              <a:t>&lt;ipython </a:t>
            </a:r>
            <a:r>
              <a:rPr lang="ko-KR" altLang="en-US" b="0" dirty="0" smtClean="0"/>
              <a:t>혹은</a:t>
            </a:r>
            <a:r>
              <a:rPr lang="en-US" altLang="ko-KR" dirty="0"/>
              <a:t> </a:t>
            </a:r>
            <a:r>
              <a:rPr lang="en-US" altLang="ko-KR" dirty="0" smtClean="0"/>
              <a:t>python3&gt;</a:t>
            </a:r>
            <a:endParaRPr lang="en-US" altLang="ko-KR" b="0" dirty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r>
              <a:rPr lang="en-US" altLang="ko-KR" b="0" dirty="0" smtClean="0"/>
              <a:t>setx </a:t>
            </a:r>
            <a:r>
              <a:rPr lang="en-US" altLang="ko-KR" b="0" dirty="0"/>
              <a:t>PYSPARK_DRIVER_PYTHON_OPTS </a:t>
            </a:r>
            <a:r>
              <a:rPr lang="en-US" altLang="ko-KR" b="0" dirty="0" smtClean="0"/>
              <a:t>notebook</a:t>
            </a:r>
          </a:p>
          <a:p>
            <a:pPr lvl="2"/>
            <a:r>
              <a:rPr lang="en-US" altLang="ko-KR" dirty="0" smtClean="0"/>
              <a:t>Add path with “C</a:t>
            </a:r>
            <a:r>
              <a:rPr lang="en-US" altLang="ko-KR" dirty="0"/>
              <a:t>:\</a:t>
            </a:r>
            <a:r>
              <a:rPr lang="en-US" altLang="ko-KR" dirty="0" smtClean="0"/>
              <a:t>opt\spark\spark-2.1.0-bin-hadoop2.7\bin”</a:t>
            </a:r>
          </a:p>
        </p:txBody>
      </p:sp>
    </p:spTree>
    <p:extLst>
      <p:ext uri="{BB962C8B-B14F-4D97-AF65-F5344CB8AC3E}">
        <p14:creationId xmlns:p14="http://schemas.microsoft.com/office/powerpoint/2010/main" val="2068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16516</TotalTime>
  <Words>450</Words>
  <Application>Microsoft Office PowerPoint</Application>
  <PresentationFormat>화면 슬라이드 쇼(4:3)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27장 (0) Spark 2 – 개요와 설치</vt:lpstr>
      <vt:lpstr>1. Spark 기초 </vt:lpstr>
      <vt:lpstr>PowerPoint 프레젠테이션</vt:lpstr>
      <vt:lpstr>PowerPoint 프레젠테이션</vt:lpstr>
      <vt:lpstr>PowerPoint 프레젠테이션</vt:lpstr>
      <vt:lpstr>2. PySpark on Windows설치 </vt:lpstr>
      <vt:lpstr>PowerPoint 프레젠테이션</vt:lpstr>
      <vt:lpstr>PowerPoint 프레젠테이션</vt:lpstr>
      <vt:lpstr>PowerPoint 프레젠테이션</vt:lpstr>
      <vt:lpstr>PowerPoint 프레젠테이션</vt:lpstr>
      <vt:lpstr>3. PySpark on Cloud 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735</cp:revision>
  <cp:lastPrinted>2019-06-05T00:36:53Z</cp:lastPrinted>
  <dcterms:created xsi:type="dcterms:W3CDTF">2008-12-08T12:41:31Z</dcterms:created>
  <dcterms:modified xsi:type="dcterms:W3CDTF">2019-06-05T00:38:20Z</dcterms:modified>
</cp:coreProperties>
</file>