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1" r:id="rId2"/>
    <p:sldId id="454" r:id="rId3"/>
    <p:sldId id="455" r:id="rId4"/>
    <p:sldId id="456" r:id="rId5"/>
    <p:sldId id="457" r:id="rId6"/>
    <p:sldId id="421" r:id="rId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82" d="100"/>
          <a:sy n="82" d="100"/>
        </p:scale>
        <p:origin x="-8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wfox.tistory.com/67" TargetMode="External"/><Relationship Id="rId2" Type="http://schemas.openxmlformats.org/officeDocument/2006/relationships/hyperlink" Target="https://wikidocs.net/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utorialspoint.com/pycharm/pycharm_tutorial.pdf" TargetMode="External"/><Relationship Id="rId4" Type="http://schemas.openxmlformats.org/officeDocument/2006/relationships/hyperlink" Target="https://nittaku.tistory.com/21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속성 강좌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및 </a:t>
            </a:r>
            <a:r>
              <a:rPr lang="ko-KR" altLang="en-US" dirty="0"/>
              <a:t> </a:t>
            </a:r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설치 확인 </a:t>
            </a:r>
            <a:r>
              <a:rPr lang="en-US" altLang="ko-KR" dirty="0" smtClean="0"/>
              <a:t>or (</a:t>
            </a:r>
            <a:r>
              <a:rPr lang="en-US" altLang="ko-KR" dirty="0" smtClean="0"/>
              <a:t>skip: anaconda</a:t>
            </a:r>
            <a:r>
              <a:rPr lang="ko-KR" altLang="en-US" dirty="0" smtClean="0"/>
              <a:t>로 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Python 3.5 </a:t>
            </a:r>
            <a:r>
              <a:rPr lang="ko-KR" altLang="en-US" dirty="0" smtClean="0"/>
              <a:t>이상 설치 요망 </a:t>
            </a:r>
            <a:endParaRPr lang="en-US" altLang="ko-KR" dirty="0"/>
          </a:p>
          <a:p>
            <a:pPr lvl="2"/>
            <a:r>
              <a:rPr lang="ko-KR" altLang="en-US" dirty="0" smtClean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wikidocs.net/8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Anaconda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다운로드 해두고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수업종료까지 설치 하기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>
                <a:hlinkClick r:id="rId3"/>
              </a:rPr>
              <a:t>참고</a:t>
            </a:r>
            <a:r>
              <a:rPr lang="en-US" altLang="ko-KR" dirty="0" smtClean="0">
                <a:hlinkClick r:id="rId3"/>
              </a:rPr>
              <a:t>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nittaku.tistory.com/218</a:t>
            </a:r>
            <a:endParaRPr lang="en-US" altLang="ko-KR" dirty="0" smtClean="0"/>
          </a:p>
          <a:p>
            <a:pPr lvl="1"/>
            <a:r>
              <a:rPr lang="en-US" altLang="ko-KR" dirty="0" err="1"/>
              <a:t>PyCharm</a:t>
            </a:r>
            <a:r>
              <a:rPr lang="ko-KR" altLang="en-US" dirty="0"/>
              <a:t>설치</a:t>
            </a:r>
            <a:endParaRPr lang="en-US" altLang="ko-KR" dirty="0">
              <a:hlinkClick r:id="rId5"/>
            </a:endParaRPr>
          </a:p>
          <a:p>
            <a:pPr lvl="2"/>
            <a:r>
              <a:rPr lang="ko-KR" altLang="en-US" dirty="0">
                <a:hlinkClick r:id="rId5"/>
              </a:rPr>
              <a:t>참고</a:t>
            </a:r>
            <a:r>
              <a:rPr lang="en-US" altLang="ko-KR" dirty="0">
                <a:hlinkClick r:id="rId5"/>
              </a:rPr>
              <a:t>: https://wikidocs.net/20343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IDE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(Hello World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PyCharm</a:t>
            </a:r>
            <a:r>
              <a:rPr lang="ko-KR" altLang="en-US" dirty="0" smtClean="0"/>
              <a:t>에서 </a:t>
            </a:r>
            <a:r>
              <a:rPr lang="en-US" altLang="ko-KR" dirty="0"/>
              <a:t>(Hello World </a:t>
            </a:r>
            <a:r>
              <a:rPr lang="ko-KR" altLang="en-US" dirty="0"/>
              <a:t>출력</a:t>
            </a:r>
            <a:r>
              <a:rPr lang="en-US" altLang="ko-KR" dirty="0" smtClean="0"/>
              <a:t>) </a:t>
            </a:r>
            <a:r>
              <a:rPr lang="ko-KR" altLang="en-US" dirty="0" err="1"/>
              <a:t>코딩하기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실행환경 </a:t>
            </a:r>
            <a:r>
              <a:rPr lang="ko-KR" altLang="en-US" dirty="0" err="1" smtClean="0"/>
              <a:t>스터디</a:t>
            </a:r>
            <a:endParaRPr lang="en-US" altLang="ko-KR" dirty="0" smtClean="0"/>
          </a:p>
          <a:p>
            <a:pPr lvl="2"/>
            <a:r>
              <a:rPr lang="en-US" altLang="ko-KR" dirty="0" err="1"/>
              <a:t>PyCharm</a:t>
            </a:r>
            <a:r>
              <a:rPr lang="ko-KR" altLang="en-US" dirty="0" err="1"/>
              <a:t>튜토리얼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https://www.tutorialspoint.com/pycharm/pycharm_tutorial.pdf</a:t>
            </a:r>
            <a:endParaRPr lang="en-US" altLang="ko-KR" dirty="0"/>
          </a:p>
          <a:p>
            <a:pPr lvl="2"/>
            <a:r>
              <a:rPr lang="ko-KR" altLang="en-US" dirty="0" smtClean="0"/>
              <a:t>기타 검색해서 활용법 학습 요망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언어학습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en-US" altLang="ko-KR" dirty="0" err="1" smtClean="0"/>
              <a:t>Datatypes</a:t>
            </a:r>
            <a:endParaRPr lang="en-US" altLang="ko-KR" dirty="0" smtClean="0"/>
          </a:p>
          <a:p>
            <a:pPr lvl="1"/>
            <a:r>
              <a:rPr lang="ko-KR" altLang="en-US" dirty="0" smtClean="0">
                <a:hlinkClick r:id="rId2"/>
              </a:rPr>
              <a:t>참고</a:t>
            </a:r>
            <a:r>
              <a:rPr lang="en-US" altLang="ko-KR" dirty="0" smtClean="0">
                <a:hlinkClick r:id="rId2"/>
              </a:rPr>
              <a:t>: 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wikidocs.net/11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읽고</a:t>
            </a:r>
            <a:r>
              <a:rPr lang="en-US" altLang="ko-KR" dirty="0"/>
              <a:t>/</a:t>
            </a:r>
            <a:r>
              <a:rPr lang="ko-KR" altLang="en-US" dirty="0"/>
              <a:t>연습문제 풀기</a:t>
            </a:r>
            <a:r>
              <a:rPr lang="en-US" altLang="ko-KR" dirty="0"/>
              <a:t>, (</a:t>
            </a:r>
            <a:r>
              <a:rPr lang="ko-KR" altLang="en-US" dirty="0"/>
              <a:t>마지막 문제 과제 제출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/>
              <a:t>: https://wikidocs.net/19</a:t>
            </a:r>
          </a:p>
          <a:p>
            <a:pPr lvl="1"/>
            <a:r>
              <a:rPr lang="ko-KR" altLang="en-US" dirty="0" smtClean="0"/>
              <a:t>읽고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연습문제 풀기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각절</a:t>
            </a:r>
            <a:r>
              <a:rPr lang="ko-KR" altLang="en-US" dirty="0" smtClean="0"/>
              <a:t> 마지막 </a:t>
            </a:r>
            <a:r>
              <a:rPr lang="ko-KR" altLang="en-US" dirty="0"/>
              <a:t>문제 과제 제출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입력과 출력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/>
              <a:t>: https://wikidocs.net/23</a:t>
            </a:r>
          </a:p>
          <a:p>
            <a:pPr lvl="1"/>
            <a:r>
              <a:rPr lang="ko-KR" altLang="en-US" dirty="0" smtClean="0"/>
              <a:t>읽고</a:t>
            </a:r>
            <a:r>
              <a:rPr lang="en-US" altLang="ko-KR" dirty="0"/>
              <a:t>/</a:t>
            </a:r>
            <a:r>
              <a:rPr lang="ko-KR" altLang="en-US" dirty="0"/>
              <a:t>연습문제 풀기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각절</a:t>
            </a:r>
            <a:r>
              <a:rPr lang="ko-KR" altLang="en-US" dirty="0" smtClean="0"/>
              <a:t> 마지막 </a:t>
            </a:r>
            <a:r>
              <a:rPr lang="ko-KR" altLang="en-US" dirty="0"/>
              <a:t>문제 과제 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5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284163">
              <a:buBlip>
                <a:blip r:embed="rId2"/>
              </a:buBlip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날개 날기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wikidocs.net/27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읽고</a:t>
            </a:r>
            <a:r>
              <a:rPr lang="en-US" altLang="ko-KR" dirty="0"/>
              <a:t>/</a:t>
            </a:r>
            <a:r>
              <a:rPr lang="ko-KR" altLang="en-US" dirty="0"/>
              <a:t>연습문제 풀기</a:t>
            </a:r>
            <a:r>
              <a:rPr lang="en-US" altLang="ko-KR" dirty="0"/>
              <a:t>(</a:t>
            </a:r>
            <a:r>
              <a:rPr lang="ko-KR" altLang="en-US" dirty="0" err="1"/>
              <a:t>각절</a:t>
            </a:r>
            <a:r>
              <a:rPr lang="ko-KR" altLang="en-US" dirty="0"/>
              <a:t> 마지막 문제 과제 제출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828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학습점검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점프투파이썬의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2~5</a:t>
            </a:r>
            <a:r>
              <a:rPr lang="ko-KR" altLang="en-US" dirty="0" smtClean="0"/>
              <a:t>장까지 서브섹션의 마지막 연습문제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wikidocs.net/12</a:t>
            </a:r>
            <a:endParaRPr lang="en-US" altLang="ko-KR" dirty="0" smtClean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2] </a:t>
            </a:r>
            <a:r>
              <a:rPr lang="ko-KR" altLang="en-US" dirty="0"/>
              <a:t>자연수의 </a:t>
            </a:r>
            <a:r>
              <a:rPr lang="ko-KR" altLang="en-US" dirty="0" smtClean="0"/>
              <a:t>홀짝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주어진 </a:t>
            </a:r>
            <a:r>
              <a:rPr lang="ko-KR" altLang="en-US" b="0" dirty="0"/>
              <a:t>자연수가 홀수인지 짝수인지 판별할 수 있는 방법에 대해서 말해보자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dirty="0" smtClean="0"/>
              <a:t>답안 작성방법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묶어 제출 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코딩답이</a:t>
            </a:r>
            <a:r>
              <a:rPr lang="ko-KR" altLang="en-US" dirty="0" smtClean="0"/>
              <a:t> 아닌 경우</a:t>
            </a:r>
            <a:r>
              <a:rPr lang="en-US" altLang="ko-KR" dirty="0" smtClean="0"/>
              <a:t>: </a:t>
            </a:r>
            <a:r>
              <a:rPr lang="en-US" altLang="ko-KR" dirty="0"/>
              <a:t>answer.txt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번호를 써서 첨부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코딩인 경우</a:t>
            </a:r>
            <a:r>
              <a:rPr lang="en-US" altLang="ko-KR" dirty="0" smtClean="0"/>
              <a:t>: [</a:t>
            </a:r>
            <a:r>
              <a:rPr lang="ko-KR" altLang="en-US" dirty="0" err="1"/>
              <a:t>장번호</a:t>
            </a:r>
            <a:r>
              <a:rPr lang="en-US" altLang="ko-KR" dirty="0"/>
              <a:t>-</a:t>
            </a:r>
            <a:r>
              <a:rPr lang="ko-KR" altLang="en-US" dirty="0" err="1"/>
              <a:t>절번호</a:t>
            </a:r>
            <a:r>
              <a:rPr lang="en-US" altLang="ko-KR" dirty="0"/>
              <a:t>]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 </a:t>
            </a:r>
          </a:p>
          <a:p>
            <a:pPr lvl="2"/>
            <a:r>
              <a:rPr lang="ko-KR" altLang="en-US" dirty="0" smtClean="0"/>
              <a:t>제출방법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채점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eclass</a:t>
            </a:r>
            <a:r>
              <a:rPr lang="ko-KR" altLang="en-US" dirty="0"/>
              <a:t> </a:t>
            </a:r>
            <a:r>
              <a:rPr lang="ko-KR" altLang="en-US" dirty="0" smtClean="0"/>
              <a:t>정수 배점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err="1" smtClean="0"/>
              <a:t>점프투파이썬</a:t>
            </a:r>
            <a:r>
              <a:rPr lang="en-US" altLang="ko-KR" dirty="0" smtClean="0"/>
              <a:t>: (2~3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문제당</a:t>
            </a:r>
            <a:r>
              <a:rPr lang="en-US" altLang="ko-KR" dirty="0" smtClean="0"/>
              <a:t> 0.2 </a:t>
            </a:r>
            <a:r>
              <a:rPr lang="ko-KR" altLang="en-US" dirty="0" err="1" smtClean="0"/>
              <a:t>점기준</a:t>
            </a:r>
            <a:r>
              <a:rPr lang="ko-KR" altLang="en-US" dirty="0" smtClean="0"/>
              <a:t> 감점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(%)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점프투파이썬</a:t>
            </a:r>
            <a:r>
              <a:rPr lang="en-US" altLang="ko-KR" dirty="0"/>
              <a:t>: </a:t>
            </a:r>
            <a:r>
              <a:rPr lang="en-US" altLang="ko-KR" dirty="0" smtClean="0"/>
              <a:t>(4~5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 </a:t>
            </a:r>
            <a:r>
              <a:rPr lang="ko-KR" altLang="en-US" dirty="0"/>
              <a:t>문제당</a:t>
            </a:r>
            <a:r>
              <a:rPr lang="en-US" altLang="ko-KR" dirty="0"/>
              <a:t> </a:t>
            </a:r>
            <a:r>
              <a:rPr lang="en-US" altLang="ko-KR" dirty="0" smtClean="0"/>
              <a:t>0.2 </a:t>
            </a:r>
            <a:r>
              <a:rPr lang="ko-KR" altLang="en-US" dirty="0" err="1"/>
              <a:t>점기준</a:t>
            </a:r>
            <a:r>
              <a:rPr lang="ko-KR" altLang="en-US" dirty="0"/>
              <a:t> 감점 </a:t>
            </a:r>
            <a:r>
              <a:rPr lang="en-US" altLang="ko-KR" smtClean="0"/>
              <a:t>(2</a:t>
            </a:r>
            <a:r>
              <a:rPr lang="ko-KR" altLang="en-US" smtClean="0"/>
              <a:t>점 </a:t>
            </a:r>
            <a:r>
              <a:rPr lang="ko-KR" altLang="en-US" dirty="0"/>
              <a:t>만점</a:t>
            </a:r>
            <a:r>
              <a:rPr lang="en-US" altLang="ko-KR" dirty="0"/>
              <a:t>(%) </a:t>
            </a:r>
            <a:r>
              <a:rPr lang="ko-KR" altLang="en-US" dirty="0"/>
              <a:t>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63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14430</TotalTime>
  <Words>295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2장 파이썬 속성 강좌</vt:lpstr>
      <vt:lpstr>파이썬 설치 및  IDE</vt:lpstr>
      <vt:lpstr>파이썬 언어학습 확인</vt:lpstr>
      <vt:lpstr>PowerPoint 프레젠테이션</vt:lpstr>
      <vt:lpstr>파이썬 학습점검 과제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626</cp:revision>
  <cp:lastPrinted>2018-11-05T02:39:27Z</cp:lastPrinted>
  <dcterms:created xsi:type="dcterms:W3CDTF">2008-12-08T12:41:31Z</dcterms:created>
  <dcterms:modified xsi:type="dcterms:W3CDTF">2019-03-10T18:56:12Z</dcterms:modified>
</cp:coreProperties>
</file>