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1" r:id="rId2"/>
    <p:sldId id="454" r:id="rId3"/>
    <p:sldId id="464" r:id="rId4"/>
    <p:sldId id="455" r:id="rId5"/>
    <p:sldId id="465" r:id="rId6"/>
    <p:sldId id="466" r:id="rId7"/>
    <p:sldId id="467" r:id="rId8"/>
    <p:sldId id="469" r:id="rId9"/>
    <p:sldId id="468" r:id="rId10"/>
    <p:sldId id="470" r:id="rId11"/>
    <p:sldId id="471" r:id="rId12"/>
    <p:sldId id="472" r:id="rId13"/>
    <p:sldId id="473" r:id="rId14"/>
    <p:sldId id="474" r:id="rId15"/>
    <p:sldId id="475" r:id="rId16"/>
    <p:sldId id="421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86" d="100"/>
          <a:sy n="86" d="100"/>
        </p:scale>
        <p:origin x="-8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17</a:t>
            </a:r>
            <a:r>
              <a:rPr lang="ko-KR" altLang="en-US" sz="2800" dirty="0" smtClean="0"/>
              <a:t>장 </a:t>
            </a:r>
            <a:r>
              <a:rPr lang="ko-KR" altLang="en-US" sz="2800" dirty="0" smtClean="0"/>
              <a:t>의사결정나</a:t>
            </a:r>
            <a:r>
              <a:rPr lang="ko-KR" altLang="en-US" sz="2800" dirty="0"/>
              <a:t>무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5013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/>
              <a:t>key </a:t>
            </a:r>
            <a:r>
              <a:rPr lang="en-US" altLang="ko-KR" dirty="0"/>
              <a:t>in </a:t>
            </a:r>
            <a:r>
              <a:rPr lang="en-US" altLang="ko-KR" dirty="0"/>
              <a:t>[</a:t>
            </a:r>
            <a:r>
              <a:rPr lang="en-US" altLang="ko-KR" dirty="0"/>
              <a:t>'level','</a:t>
            </a:r>
            <a:r>
              <a:rPr lang="en-US" altLang="ko-KR" dirty="0" err="1"/>
              <a:t>lang</a:t>
            </a:r>
            <a:r>
              <a:rPr lang="en-US" altLang="ko-KR" dirty="0"/>
              <a:t>','tweets','</a:t>
            </a:r>
            <a:r>
              <a:rPr lang="en-US" altLang="ko-KR" dirty="0" err="1"/>
              <a:t>phd</a:t>
            </a:r>
            <a:r>
              <a:rPr lang="en-US" altLang="ko-KR" dirty="0"/>
              <a:t>'</a:t>
            </a:r>
            <a:r>
              <a:rPr lang="en-US" altLang="ko-KR" dirty="0"/>
              <a:t>]: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print</a:t>
            </a:r>
            <a:r>
              <a:rPr lang="en-US" altLang="ko-KR" dirty="0"/>
              <a:t>(key</a:t>
            </a:r>
            <a:r>
              <a:rPr lang="en-US" altLang="ko-KR" dirty="0"/>
              <a:t>, </a:t>
            </a:r>
            <a:r>
              <a:rPr lang="en-US" altLang="ko-KR" dirty="0" err="1"/>
              <a:t>partition_entropy_by</a:t>
            </a:r>
            <a:r>
              <a:rPr lang="en-US" altLang="ko-KR" dirty="0"/>
              <a:t>(inputs</a:t>
            </a:r>
            <a:r>
              <a:rPr lang="en-US" altLang="ko-KR" dirty="0"/>
              <a:t>, </a:t>
            </a:r>
            <a:r>
              <a:rPr lang="en-US" altLang="ko-KR" dirty="0"/>
              <a:t>key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print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760" y="971436"/>
            <a:ext cx="539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파티션 엔트로피의 최소값 갖는 </a:t>
            </a:r>
            <a:r>
              <a:rPr lang="en-US" altLang="ko-KR" dirty="0"/>
              <a:t>attribute </a:t>
            </a:r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48" y="1325233"/>
            <a:ext cx="2751462" cy="102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2564904"/>
            <a:ext cx="756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직급이 최소이므로</a:t>
            </a:r>
            <a:r>
              <a:rPr lang="en-US" altLang="ko-KR" dirty="0"/>
              <a:t>, </a:t>
            </a:r>
            <a:r>
              <a:rPr lang="ko-KR" altLang="en-US" dirty="0"/>
              <a:t>직급의 값</a:t>
            </a:r>
            <a:r>
              <a:rPr lang="en-US" altLang="ko-KR" dirty="0"/>
              <a:t>(senior, mid, junior)</a:t>
            </a:r>
            <a:r>
              <a:rPr lang="ko-KR" altLang="en-US" dirty="0"/>
              <a:t>으로 </a:t>
            </a:r>
            <a:r>
              <a:rPr lang="ko-KR" altLang="en-US" dirty="0" err="1"/>
              <a:t>서브트리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직급이 </a:t>
            </a:r>
            <a:r>
              <a:rPr lang="en-US" altLang="ko-KR" dirty="0" smtClean="0"/>
              <a:t>MID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leaf node </a:t>
            </a:r>
            <a:r>
              <a:rPr lang="ko-KR" altLang="en-US" dirty="0" smtClean="0"/>
              <a:t>합격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5510" y="3248465"/>
            <a:ext cx="71338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senior_inputs</a:t>
            </a:r>
            <a:r>
              <a:rPr lang="en-US" altLang="ko-KR" dirty="0"/>
              <a:t> = [(input</a:t>
            </a:r>
            <a:r>
              <a:rPr lang="en-US" altLang="ko-KR" dirty="0"/>
              <a:t>, </a:t>
            </a:r>
            <a:r>
              <a:rPr lang="en-US" altLang="ko-KR" dirty="0"/>
              <a:t>label)</a:t>
            </a:r>
            <a:br>
              <a:rPr lang="en-US" altLang="ko-KR" dirty="0"/>
            </a:br>
            <a:r>
              <a:rPr lang="en-US" altLang="ko-KR" dirty="0"/>
              <a:t>                 </a:t>
            </a:r>
            <a:r>
              <a:rPr lang="en-US" altLang="ko-KR" dirty="0"/>
              <a:t>for </a:t>
            </a:r>
            <a:r>
              <a:rPr lang="en-US" altLang="ko-KR" dirty="0"/>
              <a:t>input</a:t>
            </a:r>
            <a:r>
              <a:rPr lang="en-US" altLang="ko-KR" dirty="0"/>
              <a:t>, </a:t>
            </a:r>
            <a:r>
              <a:rPr lang="en-US" altLang="ko-KR" dirty="0"/>
              <a:t>label </a:t>
            </a:r>
            <a:r>
              <a:rPr lang="en-US" altLang="ko-KR" dirty="0"/>
              <a:t>in </a:t>
            </a:r>
            <a:r>
              <a:rPr lang="en-US" altLang="ko-KR" dirty="0"/>
              <a:t>inputs </a:t>
            </a:r>
            <a:r>
              <a:rPr lang="en-US" altLang="ko-KR" dirty="0"/>
              <a:t>if </a:t>
            </a:r>
            <a:r>
              <a:rPr lang="en-US" altLang="ko-KR" dirty="0"/>
              <a:t>input[</a:t>
            </a:r>
            <a:r>
              <a:rPr lang="en-US" altLang="ko-KR" dirty="0"/>
              <a:t>"level"</a:t>
            </a:r>
            <a:r>
              <a:rPr lang="en-US" altLang="ko-KR" dirty="0"/>
              <a:t>] == </a:t>
            </a:r>
            <a:r>
              <a:rPr lang="en-US" altLang="ko-KR" dirty="0"/>
              <a:t>"Senior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970" y="4006805"/>
            <a:ext cx="770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“Senior “ level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파티션 엔트로피를 최소값 갖게 해주는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4437112"/>
            <a:ext cx="57431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/>
              <a:t>key </a:t>
            </a:r>
            <a:r>
              <a:rPr lang="en-US" altLang="ko-KR" dirty="0"/>
              <a:t>in </a:t>
            </a:r>
            <a:r>
              <a:rPr lang="en-US" altLang="ko-KR" dirty="0"/>
              <a:t>[</a:t>
            </a:r>
            <a:r>
              <a:rPr lang="en-US" altLang="ko-KR" dirty="0"/>
              <a:t>'</a:t>
            </a:r>
            <a:r>
              <a:rPr lang="en-US" altLang="ko-KR" dirty="0" err="1"/>
              <a:t>lang</a:t>
            </a:r>
            <a:r>
              <a:rPr lang="en-US" altLang="ko-KR" dirty="0"/>
              <a:t>', 'tweets', '</a:t>
            </a:r>
            <a:r>
              <a:rPr lang="en-US" altLang="ko-KR" dirty="0" err="1"/>
              <a:t>phd</a:t>
            </a:r>
            <a:r>
              <a:rPr lang="en-US" altLang="ko-KR" dirty="0"/>
              <a:t>'</a:t>
            </a:r>
            <a:r>
              <a:rPr lang="en-US" altLang="ko-KR" dirty="0"/>
              <a:t>]: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print</a:t>
            </a:r>
            <a:r>
              <a:rPr lang="en-US" altLang="ko-KR" dirty="0"/>
              <a:t>(key</a:t>
            </a:r>
            <a:r>
              <a:rPr lang="en-US" altLang="ko-KR" dirty="0"/>
              <a:t>, </a:t>
            </a:r>
            <a:r>
              <a:rPr lang="en-US" altLang="ko-KR" dirty="0" err="1"/>
              <a:t>partition_entropy_by</a:t>
            </a:r>
            <a:r>
              <a:rPr lang="en-US" altLang="ko-KR" dirty="0"/>
              <a:t>(</a:t>
            </a:r>
            <a:r>
              <a:rPr lang="en-US" altLang="ko-KR" dirty="0" err="1"/>
              <a:t>senior_inputs</a:t>
            </a:r>
            <a:r>
              <a:rPr lang="en-US" altLang="ko-KR" dirty="0"/>
              <a:t>, </a:t>
            </a:r>
            <a:r>
              <a:rPr lang="en-US" altLang="ko-KR" dirty="0"/>
              <a:t>key))</a:t>
            </a:r>
            <a:br>
              <a:rPr lang="en-US" altLang="ko-KR" dirty="0"/>
            </a:br>
            <a:r>
              <a:rPr lang="en-US" altLang="ko-KR" dirty="0"/>
              <a:t>print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143" y="5428710"/>
            <a:ext cx="33909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3644" y="550229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Tweets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8370" y="5945203"/>
            <a:ext cx="4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“Junior“ level</a:t>
            </a:r>
            <a:r>
              <a:rPr lang="ko-KR" altLang="en-US" dirty="0" smtClean="0"/>
              <a:t>에도 동일 작업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2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2076"/>
            <a:ext cx="66198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7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17.5 </a:t>
            </a:r>
            <a:r>
              <a:rPr lang="ko-KR" altLang="en-US" dirty="0" smtClean="0"/>
              <a:t>종합하기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나무의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False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서브트리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tuple </a:t>
            </a:r>
          </a:p>
          <a:p>
            <a:pPr lvl="2"/>
            <a:r>
              <a:rPr lang="ko-KR" altLang="en-US" dirty="0" smtClean="0"/>
              <a:t>변수의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구분된 </a:t>
            </a:r>
            <a:r>
              <a:rPr lang="ko-KR" altLang="en-US" dirty="0" err="1" smtClean="0"/>
              <a:t>서브트리로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38" y="3130363"/>
            <a:ext cx="4807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('level',</a:t>
            </a:r>
          </a:p>
          <a:p>
            <a:r>
              <a:rPr lang="en-US" altLang="ko-KR" dirty="0" smtClean="0"/>
              <a:t>  {</a:t>
            </a:r>
            <a:r>
              <a:rPr lang="en-US" altLang="ko-KR" dirty="0"/>
              <a:t>'Junior': ('</a:t>
            </a:r>
            <a:r>
              <a:rPr lang="en-US" altLang="ko-KR" dirty="0" err="1"/>
              <a:t>phd</a:t>
            </a:r>
            <a:r>
              <a:rPr lang="en-US" altLang="ko-KR" dirty="0"/>
              <a:t>', {'no': True, 'yes': False}),</a:t>
            </a:r>
          </a:p>
          <a:p>
            <a:r>
              <a:rPr lang="en-US" altLang="ko-KR" dirty="0" smtClean="0"/>
              <a:t>   'Mid</a:t>
            </a:r>
            <a:r>
              <a:rPr lang="en-US" altLang="ko-KR" dirty="0"/>
              <a:t>': True,</a:t>
            </a:r>
          </a:p>
          <a:p>
            <a:r>
              <a:rPr lang="en-US" altLang="ko-KR" dirty="0" smtClean="0"/>
              <a:t>   'Senior</a:t>
            </a:r>
            <a:r>
              <a:rPr lang="en-US" altLang="ko-KR" dirty="0"/>
              <a:t>': ('tweets', {'no': False, 'yes': True})})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32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03" y="836712"/>
            <a:ext cx="8274050" cy="5326083"/>
          </a:xfrm>
        </p:spPr>
        <p:txBody>
          <a:bodyPr/>
          <a:lstStyle/>
          <a:p>
            <a:r>
              <a:rPr lang="ko-KR" altLang="en-US" dirty="0" smtClean="0"/>
              <a:t>나무를 이용한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input</a:t>
            </a:r>
            <a:r>
              <a:rPr lang="ko-KR" altLang="en-US" dirty="0" smtClean="0"/>
              <a:t>이 기존에 없는 값이라면</a:t>
            </a:r>
            <a:r>
              <a:rPr lang="en-US" altLang="ko-KR" dirty="0" smtClean="0"/>
              <a:t>, none</a:t>
            </a:r>
            <a:r>
              <a:rPr lang="ko-KR" altLang="en-US" dirty="0" smtClean="0"/>
              <a:t>으로 분류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202" y="1887210"/>
            <a:ext cx="704917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classify</a:t>
            </a:r>
            <a:r>
              <a:rPr lang="en-US" altLang="ko-KR" sz="1600" dirty="0"/>
              <a:t>(tree</a:t>
            </a:r>
            <a:r>
              <a:rPr lang="en-US" altLang="ko-KR" sz="1600" dirty="0"/>
              <a:t>, </a:t>
            </a:r>
            <a:r>
              <a:rPr lang="en-US" altLang="ko-KR" sz="1600" dirty="0"/>
              <a:t>input):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i="1" dirty="0"/>
              <a:t>"""classify the input using the given decision tree"""</a:t>
            </a:r>
            <a:br>
              <a:rPr lang="en-US" altLang="ko-KR" sz="1600" i="1" dirty="0"/>
            </a:br>
            <a:r>
              <a:rPr lang="en-US" altLang="ko-KR" sz="1600" i="1" dirty="0"/>
              <a:t/>
            </a:r>
            <a:br>
              <a:rPr lang="en-US" altLang="ko-KR" sz="1600" i="1" dirty="0"/>
            </a:br>
            <a:r>
              <a:rPr lang="en-US" altLang="ko-KR" sz="1600" i="1" dirty="0"/>
              <a:t>    </a:t>
            </a:r>
            <a:r>
              <a:rPr lang="en-US" altLang="ko-KR" sz="1600" dirty="0"/>
              <a:t># if this is a leaf node, return its value</a:t>
            </a:r>
            <a:br>
              <a:rPr lang="en-US" altLang="ko-KR" sz="1600" dirty="0"/>
            </a:br>
            <a:r>
              <a:rPr lang="en-US" altLang="ko-KR" sz="1600" dirty="0"/>
              <a:t>    if </a:t>
            </a:r>
            <a:r>
              <a:rPr lang="en-US" altLang="ko-KR" sz="1600" dirty="0"/>
              <a:t>tree </a:t>
            </a:r>
            <a:r>
              <a:rPr lang="en-US" altLang="ko-KR" sz="1600" dirty="0"/>
              <a:t>in </a:t>
            </a:r>
            <a:r>
              <a:rPr lang="en-US" altLang="ko-KR" sz="1600" dirty="0"/>
              <a:t>[</a:t>
            </a:r>
            <a:r>
              <a:rPr lang="en-US" altLang="ko-KR" sz="1600" dirty="0"/>
              <a:t>True, False</a:t>
            </a:r>
            <a:r>
              <a:rPr lang="en-US" altLang="ko-KR" sz="1600" dirty="0"/>
              <a:t>]: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return </a:t>
            </a:r>
            <a:r>
              <a:rPr lang="en-US" altLang="ko-KR" sz="1600" dirty="0"/>
              <a:t>tree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otherwise find the correct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attribute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subtree_dict</a:t>
            </a:r>
            <a:r>
              <a:rPr lang="en-US" altLang="ko-KR" sz="1600" dirty="0"/>
              <a:t> = tree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subtree_key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input.get</a:t>
            </a:r>
            <a:r>
              <a:rPr lang="en-US" altLang="ko-KR" sz="1600" dirty="0"/>
              <a:t>(attribute)  </a:t>
            </a:r>
            <a:r>
              <a:rPr lang="en-US" altLang="ko-KR" sz="1600" dirty="0"/>
              <a:t># None if input is missing attribute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if </a:t>
            </a:r>
            <a:r>
              <a:rPr lang="en-US" altLang="ko-KR" sz="1600" dirty="0" err="1"/>
              <a:t>subtree_key</a:t>
            </a:r>
            <a:r>
              <a:rPr lang="en-US" altLang="ko-KR" sz="1600" dirty="0"/>
              <a:t> </a:t>
            </a:r>
            <a:r>
              <a:rPr lang="en-US" altLang="ko-KR" sz="1600" dirty="0"/>
              <a:t>not in </a:t>
            </a:r>
            <a:r>
              <a:rPr lang="en-US" altLang="ko-KR" sz="1600" dirty="0" err="1"/>
              <a:t>subtree_dict</a:t>
            </a:r>
            <a:r>
              <a:rPr lang="en-US" altLang="ko-KR" sz="1600" dirty="0"/>
              <a:t>: </a:t>
            </a:r>
            <a:r>
              <a:rPr lang="en-US" altLang="ko-KR" sz="1600" dirty="0"/>
              <a:t># if no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for key,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subtree_key</a:t>
            </a:r>
            <a:r>
              <a:rPr lang="en-US" altLang="ko-KR" sz="1600" dirty="0"/>
              <a:t> = </a:t>
            </a:r>
            <a:r>
              <a:rPr lang="en-US" altLang="ko-KR" sz="1600" dirty="0"/>
              <a:t>None              # we'll use the None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subtree_dict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subtree_key</a:t>
            </a:r>
            <a:r>
              <a:rPr lang="en-US" altLang="ko-KR" sz="1600" dirty="0"/>
              <a:t>] </a:t>
            </a:r>
            <a:r>
              <a:rPr lang="en-US" altLang="ko-KR" sz="1600" dirty="0"/>
              <a:t># choose the appropriate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return </a:t>
            </a:r>
            <a:r>
              <a:rPr lang="en-US" altLang="ko-KR" sz="1600" dirty="0"/>
              <a:t>classify(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, </a:t>
            </a:r>
            <a:r>
              <a:rPr lang="en-US" altLang="ko-KR" sz="1600" dirty="0"/>
              <a:t>input)     </a:t>
            </a:r>
            <a:r>
              <a:rPr lang="en-US" altLang="ko-KR" sz="1600" dirty="0"/>
              <a:t># and use it to classify the </a:t>
            </a:r>
            <a:r>
              <a:rPr lang="en-US" altLang="ko-KR" sz="1600" dirty="0" smtClean="0"/>
              <a:t>input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097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45291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나무 구축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482453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build_tree_id3</a:t>
            </a:r>
            <a:r>
              <a:rPr lang="en-US" altLang="ko-KR" sz="1200" dirty="0"/>
              <a:t>(inputs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split_candidates</a:t>
            </a:r>
            <a:r>
              <a:rPr lang="en-US" altLang="ko-KR" sz="1200" dirty="0"/>
              <a:t>=</a:t>
            </a:r>
            <a:r>
              <a:rPr lang="en-US" altLang="ko-KR" sz="1200" dirty="0"/>
              <a:t>None</a:t>
            </a:r>
            <a:r>
              <a:rPr lang="en-US" altLang="ko-KR" sz="1200" dirty="0"/>
              <a:t>):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# if this is our first pass,</a:t>
            </a:r>
            <a:br>
              <a:rPr lang="en-US" altLang="ko-KR" sz="1200" dirty="0"/>
            </a:br>
            <a:r>
              <a:rPr lang="en-US" altLang="ko-KR" sz="1200" dirty="0"/>
              <a:t>    # all keys of the first input are split candidates</a:t>
            </a:r>
            <a:br>
              <a:rPr lang="en-US" altLang="ko-KR" sz="1200" dirty="0"/>
            </a:br>
            <a:r>
              <a:rPr lang="en-US" altLang="ko-KR" sz="1200" dirty="0"/>
              <a:t>    if </a:t>
            </a:r>
            <a:r>
              <a:rPr lang="en-US" altLang="ko-KR" sz="1200" dirty="0" err="1"/>
              <a:t>split_candidates</a:t>
            </a:r>
            <a:r>
              <a:rPr lang="en-US" altLang="ko-KR" sz="1200" dirty="0"/>
              <a:t> </a:t>
            </a:r>
            <a:r>
              <a:rPr lang="en-US" altLang="ko-KR" sz="1200" dirty="0"/>
              <a:t>is None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split_candidates</a:t>
            </a:r>
            <a:r>
              <a:rPr lang="en-US" altLang="ko-KR" sz="1200" dirty="0"/>
              <a:t> = inputs[</a:t>
            </a:r>
            <a:r>
              <a:rPr lang="en-US" altLang="ko-KR" sz="1200" dirty="0"/>
              <a:t>0</a:t>
            </a:r>
            <a:r>
              <a:rPr lang="en-US" altLang="ko-KR" sz="1200" dirty="0"/>
              <a:t>][</a:t>
            </a:r>
            <a:r>
              <a:rPr lang="en-US" altLang="ko-KR" sz="1200" dirty="0"/>
              <a:t>0</a:t>
            </a:r>
            <a:r>
              <a:rPr lang="en-US" altLang="ko-KR" sz="1200" dirty="0"/>
              <a:t>].keys()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# count Trues and </a:t>
            </a:r>
            <a:r>
              <a:rPr lang="en-US" altLang="ko-KR" sz="1200" dirty="0" err="1"/>
              <a:t>Falses</a:t>
            </a:r>
            <a:r>
              <a:rPr lang="en-US" altLang="ko-KR" sz="1200" dirty="0"/>
              <a:t> in the inputs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num_inputs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(inputs)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num_trues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([label </a:t>
            </a:r>
            <a:r>
              <a:rPr lang="en-US" altLang="ko-KR" sz="1200" dirty="0"/>
              <a:t>for </a:t>
            </a:r>
            <a:r>
              <a:rPr lang="en-US" altLang="ko-KR" sz="1200" dirty="0"/>
              <a:t>item</a:t>
            </a:r>
            <a:r>
              <a:rPr lang="en-US" altLang="ko-KR" sz="1200" dirty="0"/>
              <a:t>, </a:t>
            </a:r>
            <a:r>
              <a:rPr lang="en-US" altLang="ko-KR" sz="1200" dirty="0"/>
              <a:t>label </a:t>
            </a:r>
            <a:r>
              <a:rPr lang="en-US" altLang="ko-KR" sz="1200" dirty="0"/>
              <a:t>in </a:t>
            </a:r>
            <a:r>
              <a:rPr lang="en-US" altLang="ko-KR" sz="1200" dirty="0"/>
              <a:t>inputs </a:t>
            </a:r>
            <a:r>
              <a:rPr lang="en-US" altLang="ko-KR" sz="1200" dirty="0"/>
              <a:t>if </a:t>
            </a:r>
            <a:r>
              <a:rPr lang="en-US" altLang="ko-KR" sz="1200" dirty="0"/>
              <a:t>label])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num_falses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num_inputs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num_trues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if </a:t>
            </a:r>
            <a:r>
              <a:rPr lang="en-US" altLang="ko-KR" sz="1200" dirty="0" err="1"/>
              <a:t>num_trues</a:t>
            </a:r>
            <a:r>
              <a:rPr lang="en-US" altLang="ko-KR" sz="1200" dirty="0"/>
              <a:t> == </a:t>
            </a:r>
            <a:r>
              <a:rPr lang="en-US" altLang="ko-KR" sz="1200" dirty="0"/>
              <a:t>0</a:t>
            </a:r>
            <a:r>
              <a:rPr lang="en-US" altLang="ko-KR" sz="1200" dirty="0"/>
              <a:t>:                  </a:t>
            </a:r>
            <a:r>
              <a:rPr lang="en-US" altLang="ko-KR" sz="1200" dirty="0"/>
              <a:t># if only </a:t>
            </a:r>
            <a:r>
              <a:rPr lang="en-US" altLang="ko-KR" sz="1200" dirty="0" err="1"/>
              <a:t>Falses</a:t>
            </a:r>
            <a:r>
              <a:rPr lang="en-US" altLang="ko-KR" sz="1200" dirty="0"/>
              <a:t> are left</a:t>
            </a:r>
            <a:br>
              <a:rPr lang="en-US" altLang="ko-KR" sz="1200" dirty="0"/>
            </a:br>
            <a:r>
              <a:rPr lang="en-US" altLang="ko-KR" sz="1200" dirty="0"/>
              <a:t>        return False                    # return a "False" leaf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if </a:t>
            </a:r>
            <a:r>
              <a:rPr lang="en-US" altLang="ko-KR" sz="1200" dirty="0" err="1"/>
              <a:t>num_falses</a:t>
            </a:r>
            <a:r>
              <a:rPr lang="en-US" altLang="ko-KR" sz="1200" dirty="0"/>
              <a:t> == </a:t>
            </a:r>
            <a:r>
              <a:rPr lang="en-US" altLang="ko-KR" sz="1200" dirty="0"/>
              <a:t>0</a:t>
            </a:r>
            <a:r>
              <a:rPr lang="en-US" altLang="ko-KR" sz="1200" dirty="0"/>
              <a:t>:                 </a:t>
            </a:r>
            <a:r>
              <a:rPr lang="en-US" altLang="ko-KR" sz="1200" dirty="0"/>
              <a:t># if only Trues are left</a:t>
            </a:r>
            <a:br>
              <a:rPr lang="en-US" altLang="ko-KR" sz="1200" dirty="0"/>
            </a:br>
            <a:r>
              <a:rPr lang="en-US" altLang="ko-KR" sz="1200" dirty="0"/>
              <a:t>        return True                     # return a "True" leaf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if not </a:t>
            </a:r>
            <a:r>
              <a:rPr lang="en-US" altLang="ko-KR" sz="1200" dirty="0" err="1"/>
              <a:t>split_candidates</a:t>
            </a:r>
            <a:r>
              <a:rPr lang="en-US" altLang="ko-KR" sz="1200" dirty="0"/>
              <a:t>:            </a:t>
            </a:r>
            <a:r>
              <a:rPr lang="en-US" altLang="ko-KR" sz="1200" dirty="0"/>
              <a:t># if no split candidates left</a:t>
            </a:r>
            <a:br>
              <a:rPr lang="en-US" altLang="ko-KR" sz="1200" dirty="0"/>
            </a:br>
            <a:r>
              <a:rPr lang="en-US" altLang="ko-KR" sz="1200" dirty="0"/>
              <a:t>        return </a:t>
            </a:r>
            <a:r>
              <a:rPr lang="en-US" altLang="ko-KR" sz="1200" dirty="0" err="1"/>
              <a:t>num_trues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num_falses</a:t>
            </a:r>
            <a:r>
              <a:rPr lang="en-US" altLang="ko-KR" sz="1200" dirty="0"/>
              <a:t>  </a:t>
            </a:r>
            <a:r>
              <a:rPr lang="en-US" altLang="ko-KR" sz="1200" dirty="0"/>
              <a:t># return the majority leaf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482453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# otherwise, split on the best attribute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best_attribute</a:t>
            </a:r>
            <a:r>
              <a:rPr lang="en-US" altLang="ko-KR" sz="1200" dirty="0"/>
              <a:t> = min(</a:t>
            </a:r>
            <a:r>
              <a:rPr lang="en-US" altLang="ko-KR" sz="1200" dirty="0" err="1"/>
              <a:t>split_candidates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key=partial(</a:t>
            </a:r>
            <a:r>
              <a:rPr lang="en-US" altLang="ko-KR" sz="1200" dirty="0" err="1"/>
              <a:t>partition_entropy_by</a:t>
            </a:r>
            <a:r>
              <a:rPr lang="en-US" altLang="ko-KR" sz="1200" dirty="0"/>
              <a:t>, inputs))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partitions = </a:t>
            </a:r>
            <a:r>
              <a:rPr lang="en-US" altLang="ko-KR" sz="1200" dirty="0" err="1"/>
              <a:t>partition_by</a:t>
            </a:r>
            <a:r>
              <a:rPr lang="en-US" altLang="ko-KR" sz="1200" dirty="0"/>
              <a:t>(inputs, </a:t>
            </a:r>
            <a:r>
              <a:rPr lang="en-US" altLang="ko-KR" sz="1200" dirty="0" err="1"/>
              <a:t>best_attribute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new_candidates</a:t>
            </a:r>
            <a:r>
              <a:rPr lang="en-US" altLang="ko-KR" sz="1200" dirty="0"/>
              <a:t> = [a for a in </a:t>
            </a:r>
            <a:r>
              <a:rPr lang="en-US" altLang="ko-KR" sz="1200" dirty="0" err="1"/>
              <a:t>split_candidates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                 if a != </a:t>
            </a:r>
            <a:r>
              <a:rPr lang="en-US" altLang="ko-KR" sz="1200" dirty="0" err="1"/>
              <a:t>best_attribute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# recursively build the </a:t>
            </a:r>
            <a:r>
              <a:rPr lang="en-US" altLang="ko-KR" sz="1200" dirty="0" err="1"/>
              <a:t>subtrees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subtrees</a:t>
            </a:r>
            <a:r>
              <a:rPr lang="en-US" altLang="ko-KR" sz="1200" dirty="0"/>
              <a:t> = { attribute : build_tree_id3(subset, </a:t>
            </a:r>
            <a:r>
              <a:rPr lang="en-US" altLang="ko-KR" sz="1200" dirty="0" err="1"/>
              <a:t>new_candidates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             for attribute, subset in </a:t>
            </a:r>
            <a:r>
              <a:rPr lang="en-US" altLang="ko-KR" sz="1200" dirty="0" err="1"/>
              <a:t>partitions.items</a:t>
            </a:r>
            <a:r>
              <a:rPr lang="en-US" altLang="ko-KR" sz="1200" dirty="0"/>
              <a:t>() 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subtrees</a:t>
            </a:r>
            <a:r>
              <a:rPr lang="en-US" altLang="ko-KR" sz="1200" dirty="0"/>
              <a:t>[None] = </a:t>
            </a:r>
            <a:r>
              <a:rPr lang="en-US" altLang="ko-KR" sz="1200" dirty="0" err="1"/>
              <a:t>num_trues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num_falses</a:t>
            </a:r>
            <a:r>
              <a:rPr lang="en-US" altLang="ko-KR" sz="1200" dirty="0"/>
              <a:t> # default case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return (</a:t>
            </a:r>
            <a:r>
              <a:rPr lang="en-US" altLang="ko-KR" sz="1200" dirty="0" err="1"/>
              <a:t>best_attribute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subtrees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397023"/>
            <a:ext cx="507094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&gt; </a:t>
            </a:r>
          </a:p>
          <a:p>
            <a:r>
              <a:rPr lang="en-US" altLang="ko-KR" sz="1400" dirty="0" smtClean="0"/>
              <a:t>inputs </a:t>
            </a:r>
            <a:r>
              <a:rPr lang="en-US" altLang="ko-KR" sz="1400" dirty="0"/>
              <a:t>= [</a:t>
            </a:r>
            <a:br>
              <a:rPr lang="en-US" altLang="ko-KR" sz="1400" dirty="0"/>
            </a:br>
            <a:r>
              <a:rPr lang="en-US" altLang="ko-KR" sz="1400" dirty="0"/>
              <a:t>    ({</a:t>
            </a:r>
            <a:r>
              <a:rPr lang="en-US" altLang="ko-KR" sz="1400" dirty="0"/>
              <a:t>'level'</a:t>
            </a:r>
            <a:r>
              <a:rPr lang="en-US" altLang="ko-KR" sz="1400" dirty="0"/>
              <a:t>:</a:t>
            </a:r>
            <a:r>
              <a:rPr lang="en-US" altLang="ko-KR" sz="1400" dirty="0"/>
              <a:t>'Senior','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'</a:t>
            </a:r>
            <a:r>
              <a:rPr lang="en-US" altLang="ko-KR" sz="1400" dirty="0"/>
              <a:t>:</a:t>
            </a:r>
            <a:r>
              <a:rPr lang="en-US" altLang="ko-KR" sz="1400" dirty="0"/>
              <a:t>'Java','tweets'</a:t>
            </a:r>
            <a:r>
              <a:rPr lang="en-US" altLang="ko-KR" sz="1400" dirty="0"/>
              <a:t>:</a:t>
            </a:r>
            <a:r>
              <a:rPr lang="en-US" altLang="ko-KR" sz="1400" dirty="0"/>
              <a:t>'no','</a:t>
            </a:r>
            <a:r>
              <a:rPr lang="en-US" altLang="ko-KR" sz="1400" dirty="0" err="1"/>
              <a:t>phd</a:t>
            </a:r>
            <a:r>
              <a:rPr lang="en-US" altLang="ko-KR" sz="1400" dirty="0"/>
              <a:t>'</a:t>
            </a:r>
            <a:r>
              <a:rPr lang="en-US" altLang="ko-KR" sz="1400" dirty="0"/>
              <a:t>:</a:t>
            </a:r>
            <a:r>
              <a:rPr lang="en-US" altLang="ko-KR" sz="1400" dirty="0"/>
              <a:t>'no'</a:t>
            </a:r>
            <a:r>
              <a:rPr lang="en-US" altLang="ko-KR" sz="1400" dirty="0"/>
              <a:t>}</a:t>
            </a:r>
            <a:r>
              <a:rPr lang="en-US" altLang="ko-KR" sz="1400" dirty="0"/>
              <a:t>,   False</a:t>
            </a:r>
            <a:r>
              <a:rPr lang="en-US" altLang="ko-KR" sz="1400" dirty="0" smtClean="0"/>
              <a:t>),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…,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({</a:t>
            </a:r>
            <a:r>
              <a:rPr lang="en-US" altLang="ko-KR" sz="1400" dirty="0"/>
              <a:t>'level'</a:t>
            </a:r>
            <a:r>
              <a:rPr lang="en-US" altLang="ko-KR" sz="1400" dirty="0"/>
              <a:t>:</a:t>
            </a:r>
            <a:r>
              <a:rPr lang="en-US" altLang="ko-KR" sz="1400" dirty="0"/>
              <a:t>'Senior','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'</a:t>
            </a:r>
            <a:r>
              <a:rPr lang="en-US" altLang="ko-KR" sz="1400" dirty="0"/>
              <a:t>:</a:t>
            </a:r>
            <a:r>
              <a:rPr lang="en-US" altLang="ko-KR" sz="1400" dirty="0"/>
              <a:t>'Java','tweets'</a:t>
            </a:r>
            <a:r>
              <a:rPr lang="en-US" altLang="ko-KR" sz="1400" dirty="0"/>
              <a:t>:</a:t>
            </a:r>
            <a:r>
              <a:rPr lang="en-US" altLang="ko-KR" sz="1400" dirty="0"/>
              <a:t>'no','</a:t>
            </a:r>
            <a:r>
              <a:rPr lang="en-US" altLang="ko-KR" sz="1400" dirty="0" err="1"/>
              <a:t>phd</a:t>
            </a:r>
            <a:r>
              <a:rPr lang="en-US" altLang="ko-KR" sz="1400" dirty="0"/>
              <a:t>'</a:t>
            </a:r>
            <a:r>
              <a:rPr lang="en-US" altLang="ko-KR" sz="1400" dirty="0"/>
              <a:t>:</a:t>
            </a:r>
            <a:r>
              <a:rPr lang="en-US" altLang="ko-KR" sz="1400" dirty="0"/>
              <a:t>'yes'</a:t>
            </a:r>
            <a:r>
              <a:rPr lang="en-US" altLang="ko-KR" sz="1400" dirty="0"/>
              <a:t>}</a:t>
            </a:r>
            <a:r>
              <a:rPr lang="en-US" altLang="ko-KR" sz="1400" dirty="0"/>
              <a:t>,  False</a:t>
            </a:r>
            <a:r>
              <a:rPr lang="en-US" altLang="ko-KR" sz="1400" dirty="0" smtClean="0"/>
              <a:t>)]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053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17.6 </a:t>
            </a:r>
            <a:r>
              <a:rPr lang="ko-KR" altLang="en-US" dirty="0" err="1" smtClean="0"/>
              <a:t>랜덤포레스트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의사결정나무의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학습데이터에 꼭 들어맞는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문제 </a:t>
            </a:r>
            <a:r>
              <a:rPr lang="en-US" altLang="ko-KR" dirty="0" smtClean="0">
                <a:sym typeface="Wingdings" pitchFamily="2" charset="2"/>
              </a:rPr>
              <a:t> random forest</a:t>
            </a:r>
          </a:p>
          <a:p>
            <a:r>
              <a:rPr lang="ko-KR" altLang="en-US" dirty="0" smtClean="0">
                <a:sym typeface="Wingdings" pitchFamily="2" charset="2"/>
              </a:rPr>
              <a:t>개념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여러 개의 의사결정나무를 만들고</a:t>
            </a:r>
            <a:r>
              <a:rPr lang="en-US" altLang="ko-KR" dirty="0" smtClean="0">
                <a:sym typeface="Wingdings" pitchFamily="2" charset="2"/>
              </a:rPr>
              <a:t>,</a:t>
            </a:r>
            <a:r>
              <a:rPr lang="ko-KR" altLang="en-US" dirty="0" smtClean="0">
                <a:sym typeface="Wingdings" pitchFamily="2" charset="2"/>
              </a:rPr>
              <a:t> 다수결로 결정하는 방법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여러 개의 의사결정 나무를 만드는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Boot strap</a:t>
            </a:r>
            <a:r>
              <a:rPr lang="ko-KR" altLang="en-US" dirty="0" smtClean="0"/>
              <a:t>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파티션을 나누는 변수집합을 랜덤으로 선택한 부분집합 변수를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708920"/>
            <a:ext cx="51993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forest_classify</a:t>
            </a:r>
            <a:r>
              <a:rPr lang="en-US" altLang="ko-KR" dirty="0"/>
              <a:t>(trees</a:t>
            </a:r>
            <a:r>
              <a:rPr lang="en-US" altLang="ko-KR" dirty="0"/>
              <a:t>, </a:t>
            </a:r>
            <a:r>
              <a:rPr lang="en-US" altLang="ko-KR" dirty="0"/>
              <a:t>input):</a:t>
            </a:r>
            <a:br>
              <a:rPr lang="en-US" altLang="ko-KR" dirty="0"/>
            </a:br>
            <a:r>
              <a:rPr lang="en-US" altLang="ko-KR" dirty="0"/>
              <a:t>    votes = [classify(tree</a:t>
            </a:r>
            <a:r>
              <a:rPr lang="en-US" altLang="ko-KR" dirty="0"/>
              <a:t>, </a:t>
            </a:r>
            <a:r>
              <a:rPr lang="en-US" altLang="ko-KR" dirty="0"/>
              <a:t>input) </a:t>
            </a:r>
            <a:r>
              <a:rPr lang="en-US" altLang="ko-KR" dirty="0"/>
              <a:t>for </a:t>
            </a:r>
            <a:r>
              <a:rPr lang="en-US" altLang="ko-KR" dirty="0"/>
              <a:t>tree </a:t>
            </a:r>
            <a:r>
              <a:rPr lang="en-US" altLang="ko-KR" dirty="0"/>
              <a:t>in </a:t>
            </a:r>
            <a:r>
              <a:rPr lang="en-US" altLang="ko-KR" dirty="0"/>
              <a:t>trees]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vote_counts</a:t>
            </a:r>
            <a:r>
              <a:rPr lang="en-US" altLang="ko-KR" dirty="0"/>
              <a:t> = Counter(votes)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</a:t>
            </a:r>
            <a:r>
              <a:rPr lang="en-US" altLang="ko-KR" dirty="0" err="1"/>
              <a:t>vote_counts.most_common</a:t>
            </a:r>
            <a:r>
              <a:rPr lang="en-US" altLang="ko-KR" dirty="0"/>
              <a:t>(</a:t>
            </a:r>
            <a:r>
              <a:rPr lang="en-US" altLang="ko-KR" dirty="0"/>
              <a:t>1</a:t>
            </a:r>
            <a:r>
              <a:rPr lang="en-US" altLang="ko-KR" dirty="0"/>
              <a:t>)[</a:t>
            </a:r>
            <a:r>
              <a:rPr lang="en-US" altLang="ko-KR" dirty="0"/>
              <a:t>0</a:t>
            </a:r>
            <a:r>
              <a:rPr lang="en-US" altLang="ko-KR" dirty="0"/>
              <a:t>][</a:t>
            </a:r>
            <a:r>
              <a:rPr lang="en-US" altLang="ko-KR" dirty="0"/>
              <a:t>0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17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17.1 </a:t>
            </a:r>
            <a:r>
              <a:rPr lang="ko-KR" altLang="en-US" dirty="0" smtClean="0"/>
              <a:t>의사결정나무란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800" dirty="0" smtClean="0"/>
              <a:t>개념</a:t>
            </a:r>
            <a:endParaRPr lang="en-US" altLang="ko-KR" sz="2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ko-KR" altLang="en-US" sz="2000" dirty="0" smtClean="0"/>
              <a:t>다양한 의사결정 경로와 결과를 나타내는 나무구조</a:t>
            </a:r>
            <a:endParaRPr lang="en-US" altLang="ko-KR" sz="20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동물맞추기</a:t>
            </a:r>
            <a:r>
              <a:rPr lang="ko-KR" altLang="en-US" sz="2000" dirty="0" smtClean="0"/>
              <a:t> 스무고개 놀이 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94935"/>
            <a:ext cx="5870997" cy="40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이해와 해석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명확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숫자형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다리의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범주형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맛있다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맛없다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특정변수 값이 누락되어도 사용가능</a:t>
            </a:r>
            <a:endParaRPr lang="en-US" altLang="ko-KR" dirty="0" smtClean="0"/>
          </a:p>
          <a:p>
            <a:r>
              <a:rPr lang="ko-KR" altLang="en-US" dirty="0" smtClean="0"/>
              <a:t>분류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분류나무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범주형 결과 산출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본 교재의 포커스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회귀나무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결과 산출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5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17.2 </a:t>
            </a:r>
            <a:r>
              <a:rPr lang="ko-KR" altLang="en-US" dirty="0" smtClean="0"/>
              <a:t>엔트로피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908720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얼마만큼의 정보를 담고 있는가</a:t>
            </a:r>
            <a:r>
              <a:rPr lang="en-US" altLang="ko-KR" sz="1800" dirty="0" smtClean="0"/>
              <a:t>?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무질서도</a:t>
            </a:r>
            <a:r>
              <a:rPr lang="en-US" altLang="ko-KR" sz="1800" dirty="0" smtClean="0"/>
              <a:t>(disorder), </a:t>
            </a:r>
            <a:r>
              <a:rPr lang="ko-KR" altLang="en-US" sz="1800" dirty="0" smtClean="0"/>
              <a:t>데이터의 불확실성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데이터 세트 </a:t>
            </a:r>
            <a:r>
              <a:rPr lang="en-US" altLang="ko-KR" sz="1600" dirty="0" smtClean="0"/>
              <a:t>S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임의원소 원소 </a:t>
            </a:r>
            <a:r>
              <a:rPr lang="en-US" altLang="ko-KR" sz="1600" dirty="0" smtClean="0"/>
              <a:t>e </a:t>
            </a:r>
          </a:p>
          <a:p>
            <a:pPr lvl="3"/>
            <a:r>
              <a:rPr lang="ko-KR" altLang="en-US" sz="1400" dirty="0" smtClean="0">
                <a:sym typeface="Symbol"/>
              </a:rPr>
              <a:t>임의의 </a:t>
            </a:r>
            <a:r>
              <a:rPr lang="en-US" altLang="ko-KR" sz="1400" dirty="0" smtClean="0">
                <a:sym typeface="Symbol"/>
              </a:rPr>
              <a:t>e </a:t>
            </a:r>
            <a:r>
              <a:rPr lang="ko-KR" altLang="en-US" sz="1400" dirty="0" smtClean="0">
                <a:sym typeface="Symbol"/>
              </a:rPr>
              <a:t> </a:t>
            </a:r>
            <a:r>
              <a:rPr lang="en-US" altLang="ko-KR" sz="1400" dirty="0" smtClean="0">
                <a:sym typeface="Symbol"/>
              </a:rPr>
              <a:t>only one of </a:t>
            </a:r>
            <a:r>
              <a:rPr lang="en-US" altLang="ko-KR" sz="1400" dirty="0" smtClean="0"/>
              <a:t>{c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,c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,…,</a:t>
            </a:r>
            <a:r>
              <a:rPr lang="en-US" altLang="ko-KR" sz="1400" dirty="0" err="1" smtClean="0"/>
              <a:t>c</a:t>
            </a:r>
            <a:r>
              <a:rPr lang="en-US" altLang="ko-KR" sz="1400" baseline="-25000" dirty="0" err="1" smtClean="0"/>
              <a:t>n</a:t>
            </a:r>
            <a:r>
              <a:rPr lang="en-US" altLang="ko-KR" sz="1400" dirty="0" smtClean="0"/>
              <a:t>}, c</a:t>
            </a:r>
            <a:r>
              <a:rPr lang="en-US" altLang="ko-KR" sz="1400" baseline="-25000" dirty="0" smtClean="0"/>
              <a:t>i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분류클래스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불확실성 없음</a:t>
            </a:r>
            <a:endParaRPr lang="en-US" altLang="ko-KR" sz="1400" dirty="0" smtClean="0"/>
          </a:p>
          <a:p>
            <a:pPr lvl="3"/>
            <a:r>
              <a:rPr lang="ko-KR" altLang="en-US" sz="1400" dirty="0">
                <a:sym typeface="Symbol"/>
              </a:rPr>
              <a:t>임의의 </a:t>
            </a:r>
            <a:r>
              <a:rPr lang="en-US" altLang="ko-KR" sz="1400" dirty="0" smtClean="0">
                <a:sym typeface="Symbol"/>
              </a:rPr>
              <a:t>e </a:t>
            </a:r>
            <a:r>
              <a:rPr lang="ko-KR" altLang="en-US" sz="1400" dirty="0">
                <a:sym typeface="Symbol"/>
              </a:rPr>
              <a:t> </a:t>
            </a:r>
            <a:r>
              <a:rPr lang="en-US" altLang="ko-KR" sz="1400" dirty="0" smtClean="0">
                <a:sym typeface="Symbol"/>
              </a:rPr>
              <a:t>all </a:t>
            </a:r>
            <a:r>
              <a:rPr lang="en-US" altLang="ko-KR" sz="1400" dirty="0">
                <a:sym typeface="Symbol"/>
              </a:rPr>
              <a:t>of </a:t>
            </a:r>
            <a:r>
              <a:rPr lang="en-US" altLang="ko-KR" sz="1400" dirty="0"/>
              <a:t>{c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,c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,…,</a:t>
            </a:r>
            <a:r>
              <a:rPr lang="en-US" altLang="ko-KR" sz="1400" dirty="0" err="1"/>
              <a:t>c</a:t>
            </a:r>
            <a:r>
              <a:rPr lang="en-US" altLang="ko-KR" sz="1400" baseline="-25000" dirty="0" err="1"/>
              <a:t>n</a:t>
            </a:r>
            <a:r>
              <a:rPr lang="en-US" altLang="ko-KR" sz="1400" dirty="0"/>
              <a:t>}, c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=</a:t>
            </a:r>
            <a:r>
              <a:rPr lang="ko-KR" altLang="en-US" sz="1400" dirty="0"/>
              <a:t>분류클래스 </a:t>
            </a:r>
            <a:r>
              <a:rPr lang="en-US" altLang="ko-KR" sz="1400" dirty="0"/>
              <a:t>: </a:t>
            </a:r>
            <a:r>
              <a:rPr lang="ko-KR" altLang="en-US" sz="1400" dirty="0"/>
              <a:t>불확실성 </a:t>
            </a:r>
            <a:r>
              <a:rPr lang="ko-KR" altLang="en-US" sz="1400" dirty="0" smtClean="0"/>
              <a:t>매우 높음</a:t>
            </a:r>
            <a:endParaRPr lang="en-US" altLang="ko-KR" sz="1400" dirty="0" smtClean="0"/>
          </a:p>
          <a:p>
            <a:r>
              <a:rPr lang="ko-KR" altLang="en-US" dirty="0" smtClean="0"/>
              <a:t>엔트로피의 수식 표현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0 or 1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가까와지면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0, 0.5</a:t>
            </a:r>
            <a:r>
              <a:rPr lang="ko-KR" altLang="en-US" sz="1800" dirty="0" smtClean="0"/>
              <a:t>에 가까워지면 커지는 조건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H(S) =</a:t>
            </a:r>
            <a:r>
              <a:rPr lang="en-US" altLang="ko-KR" sz="1800" dirty="0"/>
              <a:t> − </a:t>
            </a:r>
            <a:r>
              <a:rPr lang="en-US" altLang="ko-KR" sz="1800" i="1" dirty="0" smtClean="0"/>
              <a:t>p</a:t>
            </a:r>
            <a:r>
              <a:rPr lang="en-US" altLang="ko-KR" sz="1800" baseline="-25000" dirty="0"/>
              <a:t>1</a:t>
            </a:r>
            <a:r>
              <a:rPr lang="en-US" altLang="ko-KR" sz="1800" dirty="0" smtClean="0"/>
              <a:t> log</a:t>
            </a:r>
            <a:r>
              <a:rPr lang="en-US" altLang="ko-KR" sz="1800" baseline="-25000" dirty="0" smtClean="0"/>
              <a:t>2</a:t>
            </a:r>
            <a:r>
              <a:rPr lang="en-US" altLang="ko-KR" sz="1800" i="1" dirty="0" smtClean="0"/>
              <a:t>p</a:t>
            </a:r>
            <a:r>
              <a:rPr lang="en-US" altLang="ko-KR" sz="1800" baseline="-25000" dirty="0" smtClean="0"/>
              <a:t>1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− ... − </a:t>
            </a:r>
            <a:r>
              <a:rPr lang="en-US" altLang="ko-KR" sz="1800" i="1" dirty="0" err="1" smtClean="0"/>
              <a:t>p</a:t>
            </a:r>
            <a:r>
              <a:rPr lang="en-US" altLang="ko-KR" sz="1800" baseline="-25000" dirty="0" err="1" smtClean="0"/>
              <a:t>n</a:t>
            </a:r>
            <a:r>
              <a:rPr lang="en-US" altLang="ko-KR" sz="1800" i="1" dirty="0" smtClean="0"/>
              <a:t> </a:t>
            </a:r>
            <a:r>
              <a:rPr lang="en-US" altLang="ko-KR" sz="1800" dirty="0" smtClean="0"/>
              <a:t>log</a:t>
            </a:r>
            <a:r>
              <a:rPr lang="en-US" altLang="ko-KR" sz="1800" baseline="-25000" dirty="0"/>
              <a:t>2</a:t>
            </a:r>
            <a:r>
              <a:rPr lang="en-US" altLang="ko-KR" sz="1800" dirty="0" smtClean="0"/>
              <a:t> </a:t>
            </a:r>
            <a:r>
              <a:rPr lang="en-US" altLang="ko-KR" sz="1800" i="1" dirty="0" err="1" smtClean="0"/>
              <a:t>p</a:t>
            </a:r>
            <a:r>
              <a:rPr lang="en-US" altLang="ko-KR" sz="1800" baseline="-25000" dirty="0" err="1" smtClean="0"/>
              <a:t>n</a:t>
            </a:r>
            <a:endParaRPr lang="en-US" altLang="ko-KR" sz="1800" baseline="-25000" dirty="0" smtClean="0"/>
          </a:p>
          <a:p>
            <a:pPr lvl="2"/>
            <a:r>
              <a:rPr lang="en-US" altLang="ko-KR" sz="1600" i="1" dirty="0" smtClean="0"/>
              <a:t>p</a:t>
            </a:r>
            <a:r>
              <a:rPr lang="en-US" altLang="ko-KR" sz="1600" baseline="-25000" dirty="0" smtClean="0"/>
              <a:t>i</a:t>
            </a:r>
            <a:r>
              <a:rPr lang="en-US" altLang="ko-KR" sz="1600" i="1" dirty="0"/>
              <a:t> </a:t>
            </a:r>
            <a:r>
              <a:rPr lang="en-US" altLang="ko-KR" sz="1600" i="1" dirty="0" smtClean="0"/>
              <a:t>= </a:t>
            </a:r>
            <a:r>
              <a:rPr lang="ko-KR" altLang="en-US" sz="1600" i="1" dirty="0" smtClean="0"/>
              <a:t>한 데이터가 </a:t>
            </a:r>
            <a:r>
              <a:rPr lang="en-US" altLang="ko-KR" sz="1600" i="1" dirty="0" smtClean="0"/>
              <a:t>c</a:t>
            </a:r>
            <a:r>
              <a:rPr lang="en-US" altLang="ko-KR" sz="1600" baseline="-25000" dirty="0" smtClean="0"/>
              <a:t>i</a:t>
            </a:r>
            <a:r>
              <a:rPr lang="en-US" altLang="ko-KR" sz="1600" i="1" dirty="0" smtClean="0"/>
              <a:t> </a:t>
            </a:r>
            <a:r>
              <a:rPr lang="ko-KR" altLang="en-US" sz="1600" i="1" dirty="0" smtClean="0"/>
              <a:t>에</a:t>
            </a:r>
            <a:r>
              <a:rPr lang="en-US" altLang="ko-KR" sz="1600" i="1" dirty="0" smtClean="0"/>
              <a:t> </a:t>
            </a:r>
            <a:r>
              <a:rPr lang="ko-KR" altLang="en-US" sz="1600" i="1" dirty="0" smtClean="0"/>
              <a:t>속할 확률</a:t>
            </a:r>
            <a:endParaRPr lang="en-US" altLang="ko-KR" sz="1600" i="1" dirty="0" smtClean="0"/>
          </a:p>
          <a:p>
            <a:pPr lvl="2"/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83" y="3789040"/>
            <a:ext cx="348891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7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698877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entropy</a:t>
            </a:r>
            <a:r>
              <a:rPr lang="en-US" altLang="ko-KR" dirty="0"/>
              <a:t>(</a:t>
            </a:r>
            <a:r>
              <a:rPr lang="en-US" altLang="ko-KR" dirty="0" err="1"/>
              <a:t>class_probabilities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"""given a list of class probabilities, compute the entropy"""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sum</a:t>
            </a:r>
            <a:r>
              <a:rPr lang="en-US" altLang="ko-KR" dirty="0"/>
              <a:t>(-p * math.log(p</a:t>
            </a:r>
            <a:r>
              <a:rPr lang="en-US" altLang="ko-KR" dirty="0"/>
              <a:t>, 2</a:t>
            </a:r>
            <a:r>
              <a:rPr lang="en-US" altLang="ko-KR" dirty="0"/>
              <a:t>) </a:t>
            </a:r>
            <a:r>
              <a:rPr lang="en-US" altLang="ko-KR" dirty="0"/>
              <a:t>for </a:t>
            </a:r>
            <a:r>
              <a:rPr lang="en-US" altLang="ko-KR" dirty="0"/>
              <a:t>p </a:t>
            </a:r>
            <a:r>
              <a:rPr lang="en-US" altLang="ko-KR" dirty="0"/>
              <a:t>in </a:t>
            </a:r>
            <a:r>
              <a:rPr lang="en-US" altLang="ko-KR" dirty="0" err="1"/>
              <a:t>class_probabilities</a:t>
            </a:r>
            <a:r>
              <a:rPr lang="en-US" altLang="ko-KR" dirty="0"/>
              <a:t> </a:t>
            </a:r>
            <a:r>
              <a:rPr lang="en-US" altLang="ko-KR" dirty="0"/>
              <a:t>if </a:t>
            </a:r>
            <a:r>
              <a:rPr lang="en-US" altLang="ko-KR" dirty="0"/>
              <a:t>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class_probabilities</a:t>
            </a:r>
            <a:r>
              <a:rPr lang="en-US" altLang="ko-KR" dirty="0"/>
              <a:t>(labels):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total_count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(labels)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</a:t>
            </a:r>
            <a:r>
              <a:rPr lang="en-US" altLang="ko-KR" dirty="0"/>
              <a:t>[count / </a:t>
            </a:r>
            <a:r>
              <a:rPr lang="en-US" altLang="ko-KR" dirty="0" err="1"/>
              <a:t>total_count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dirty="0"/>
              <a:t>for </a:t>
            </a:r>
            <a:r>
              <a:rPr lang="en-US" altLang="ko-KR" dirty="0"/>
              <a:t>count </a:t>
            </a:r>
            <a:r>
              <a:rPr lang="en-US" altLang="ko-KR" dirty="0"/>
              <a:t>in </a:t>
            </a:r>
            <a:r>
              <a:rPr lang="en-US" altLang="ko-KR" dirty="0"/>
              <a:t>Counter(labels).values()]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data_entropy</a:t>
            </a:r>
            <a:r>
              <a:rPr lang="en-US" altLang="ko-KR" dirty="0"/>
              <a:t>(</a:t>
            </a:r>
            <a:r>
              <a:rPr lang="en-US" altLang="ko-KR" dirty="0" err="1"/>
              <a:t>labeled_data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labels = [label </a:t>
            </a:r>
            <a:r>
              <a:rPr lang="en-US" altLang="ko-KR" dirty="0"/>
              <a:t>for </a:t>
            </a:r>
            <a:r>
              <a:rPr lang="en-US" altLang="ko-KR" dirty="0"/>
              <a:t>_</a:t>
            </a:r>
            <a:r>
              <a:rPr lang="en-US" altLang="ko-KR" dirty="0"/>
              <a:t>, </a:t>
            </a:r>
            <a:r>
              <a:rPr lang="en-US" altLang="ko-KR" dirty="0"/>
              <a:t>label </a:t>
            </a:r>
            <a:r>
              <a:rPr lang="en-US" altLang="ko-KR" dirty="0"/>
              <a:t>in </a:t>
            </a:r>
            <a:r>
              <a:rPr lang="en-US" altLang="ko-KR" dirty="0" err="1"/>
              <a:t>labeled_data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    probabilities = </a:t>
            </a:r>
            <a:r>
              <a:rPr lang="en-US" altLang="ko-KR" dirty="0" err="1"/>
              <a:t>class_probabilities</a:t>
            </a:r>
            <a:r>
              <a:rPr lang="en-US" altLang="ko-KR" dirty="0"/>
              <a:t>(labels)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</a:t>
            </a:r>
            <a:r>
              <a:rPr lang="en-US" altLang="ko-KR" dirty="0"/>
              <a:t>entropy(probabilities)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0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17.3 </a:t>
            </a:r>
            <a:r>
              <a:rPr lang="ko-KR" altLang="en-US" dirty="0" smtClean="0"/>
              <a:t>파티션의 엔트로피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파티션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교집합이 없으며</a:t>
            </a:r>
            <a:r>
              <a:rPr lang="en-US" altLang="ko-KR" dirty="0"/>
              <a:t> </a:t>
            </a:r>
            <a:r>
              <a:rPr lang="ko-KR" altLang="en-US" dirty="0" smtClean="0"/>
              <a:t>전체의 합집합은 전체집합과 같은 부분집합들</a:t>
            </a:r>
            <a:endParaRPr lang="en-US" altLang="ko-KR" dirty="0" smtClean="0"/>
          </a:p>
          <a:p>
            <a:r>
              <a:rPr lang="ko-KR" altLang="en-US" dirty="0" smtClean="0"/>
              <a:t>파티션의 엔트로피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 </a:t>
            </a:r>
            <a:r>
              <a:rPr lang="en-US" altLang="ko-KR" dirty="0"/>
              <a:t>= − </a:t>
            </a:r>
            <a:r>
              <a:rPr lang="en-US" altLang="ko-KR" i="1" dirty="0" smtClean="0"/>
              <a:t>q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H(S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) </a:t>
            </a:r>
            <a:r>
              <a:rPr lang="en-US" altLang="ko-KR" dirty="0"/>
              <a:t>− ... − </a:t>
            </a:r>
            <a:r>
              <a:rPr lang="en-US" altLang="ko-KR" i="1" dirty="0" err="1" smtClean="0"/>
              <a:t>q</a:t>
            </a:r>
            <a:r>
              <a:rPr lang="en-US" altLang="ko-KR" baseline="-25000" dirty="0" err="1" smtClean="0"/>
              <a:t>n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H(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i="1" dirty="0" smtClean="0"/>
              <a:t>q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:S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의 비율</a:t>
            </a:r>
            <a:endParaRPr lang="en-US" altLang="ko-KR" dirty="0"/>
          </a:p>
          <a:p>
            <a:pPr lvl="2"/>
            <a:r>
              <a:rPr lang="en-US" altLang="ko-KR" i="1" dirty="0" err="1" smtClean="0"/>
              <a:t>S</a:t>
            </a:r>
            <a:r>
              <a:rPr lang="en-US" altLang="ko-KR" baseline="-25000" dirty="0" err="1" smtClean="0"/>
              <a:t>i</a:t>
            </a:r>
            <a:r>
              <a:rPr lang="en-US" altLang="ko-KR" dirty="0" err="1" smtClean="0"/>
              <a:t>:S</a:t>
            </a:r>
            <a:r>
              <a:rPr lang="ko-KR" altLang="en-US" dirty="0" smtClean="0"/>
              <a:t>를 구성하는 파티션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파티션의 엔트로피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susets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서브셋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리스트 </a:t>
            </a:r>
            <a:endParaRPr lang="en-US" altLang="ko-KR" baseline="-25000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6443" y="3978930"/>
            <a:ext cx="6933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partition_entropy</a:t>
            </a:r>
            <a:r>
              <a:rPr lang="en-US" altLang="ko-KR" dirty="0"/>
              <a:t>(subsets):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"""find the entropy from this partition of data into subsets"""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 err="1"/>
              <a:t>total_count</a:t>
            </a:r>
            <a:r>
              <a:rPr lang="en-US" altLang="ko-KR" dirty="0"/>
              <a:t> = </a:t>
            </a:r>
            <a:r>
              <a:rPr lang="en-US" altLang="ko-KR" dirty="0"/>
              <a:t>sum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(subset) </a:t>
            </a:r>
            <a:r>
              <a:rPr lang="en-US" altLang="ko-KR" dirty="0"/>
              <a:t>for </a:t>
            </a:r>
            <a:r>
              <a:rPr lang="en-US" altLang="ko-KR" dirty="0"/>
              <a:t>subset </a:t>
            </a:r>
            <a:r>
              <a:rPr lang="en-US" altLang="ko-KR" dirty="0"/>
              <a:t>in </a:t>
            </a:r>
            <a:r>
              <a:rPr lang="en-US" altLang="ko-KR" dirty="0"/>
              <a:t>subsets)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sum</a:t>
            </a:r>
            <a:r>
              <a:rPr lang="en-US" altLang="ko-KR" dirty="0"/>
              <a:t>( </a:t>
            </a:r>
            <a:r>
              <a:rPr lang="en-US" altLang="ko-KR" dirty="0" err="1"/>
              <a:t>data_entropy</a:t>
            </a:r>
            <a:r>
              <a:rPr lang="en-US" altLang="ko-KR" dirty="0"/>
              <a:t>(subset) * </a:t>
            </a:r>
            <a:r>
              <a:rPr lang="en-US" altLang="ko-KR" dirty="0" err="1"/>
              <a:t>len</a:t>
            </a:r>
            <a:r>
              <a:rPr lang="en-US" altLang="ko-KR" dirty="0"/>
              <a:t>(subset) / </a:t>
            </a:r>
            <a:r>
              <a:rPr lang="en-US" altLang="ko-KR" dirty="0" err="1"/>
              <a:t>total_count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dirty="0"/>
              <a:t>for </a:t>
            </a:r>
            <a:r>
              <a:rPr lang="en-US" altLang="ko-KR" dirty="0"/>
              <a:t>subset </a:t>
            </a:r>
            <a:r>
              <a:rPr lang="en-US" altLang="ko-KR" dirty="0"/>
              <a:t>in </a:t>
            </a:r>
            <a:r>
              <a:rPr lang="en-US" altLang="ko-KR" dirty="0"/>
              <a:t>subsets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89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17.4 </a:t>
            </a:r>
            <a:r>
              <a:rPr lang="ko-KR" altLang="en-US" dirty="0" smtClean="0"/>
              <a:t>의사결정나무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신입사원 면접을 줄이기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신입사원 데이터를 이용한 인터뷰 합</a:t>
            </a:r>
            <a:r>
              <a:rPr lang="ko-KR" altLang="en-US" dirty="0"/>
              <a:t>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불합격 분류하기</a:t>
            </a:r>
            <a:endParaRPr lang="en-US" altLang="ko-KR" dirty="0" smtClean="0"/>
          </a:p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(input,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Input: </a:t>
            </a:r>
            <a:r>
              <a:rPr lang="ko-KR" altLang="en-US" dirty="0" smtClean="0"/>
              <a:t>후보자 속성이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표현됨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직급</a:t>
            </a:r>
            <a:r>
              <a:rPr lang="en-US" altLang="ko-KR" dirty="0" smtClean="0"/>
              <a:t>(level), </a:t>
            </a:r>
            <a:r>
              <a:rPr lang="ko-KR" altLang="en-US" dirty="0" smtClean="0"/>
              <a:t>선호프로그램 언어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트위터사용여부</a:t>
            </a:r>
            <a:r>
              <a:rPr lang="en-US" altLang="ko-KR" dirty="0" smtClean="0"/>
              <a:t>(tweets), </a:t>
            </a:r>
            <a:r>
              <a:rPr lang="ko-KR" altLang="en-US" dirty="0" smtClean="0"/>
              <a:t>박사학위여부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Label: </a:t>
            </a:r>
            <a:r>
              <a:rPr lang="ko-KR" altLang="en-US" dirty="0" smtClean="0"/>
              <a:t>인터뷰를 잘했다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합격</a:t>
            </a:r>
            <a:r>
              <a:rPr lang="en-US" altLang="ko-KR" dirty="0" smtClean="0"/>
              <a:t>(True), </a:t>
            </a:r>
            <a:r>
              <a:rPr lang="ko-KR" altLang="en-US" dirty="0"/>
              <a:t>인터뷰를 </a:t>
            </a:r>
            <a:r>
              <a:rPr lang="ko-KR" altLang="en-US" dirty="0" smtClean="0"/>
              <a:t>못했다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불합격</a:t>
            </a:r>
            <a:r>
              <a:rPr lang="en-US" altLang="ko-KR" dirty="0" smtClean="0"/>
              <a:t>(False), </a:t>
            </a:r>
            <a:endParaRPr lang="ko-KR" altLang="en-US" dirty="0"/>
          </a:p>
          <a:p>
            <a:r>
              <a:rPr lang="ko-KR" altLang="en-US" dirty="0" smtClean="0"/>
              <a:t>의사결정 나무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 terminal node: </a:t>
            </a:r>
            <a:r>
              <a:rPr lang="ko-KR" altLang="en-US" dirty="0" err="1" smtClean="0"/>
              <a:t>결정노드</a:t>
            </a:r>
            <a:r>
              <a:rPr lang="en-US" altLang="ko-KR" dirty="0" smtClean="0"/>
              <a:t>(decision node)</a:t>
            </a:r>
          </a:p>
          <a:p>
            <a:pPr lvl="1"/>
            <a:r>
              <a:rPr lang="en-US" altLang="ko-KR" dirty="0" smtClean="0"/>
              <a:t>Terminal(leaf) node: </a:t>
            </a:r>
            <a:r>
              <a:rPr lang="ko-KR" altLang="en-US" dirty="0" err="1" smtClean="0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45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ID3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 포인트의 클래스가 동일하면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해당 클래스 레이블인 </a:t>
            </a:r>
            <a:r>
              <a:rPr lang="en-US" altLang="ko-KR" dirty="0" smtClean="0"/>
              <a:t>Leaf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만들고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파티션을 나눌 수 있는 변수가 남아있지 않다면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빈도수가 높은 클래스 레이블로 예측하는 </a:t>
            </a: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만들고 종료</a:t>
            </a:r>
            <a:endParaRPr lang="en-US" altLang="ko-KR" dirty="0"/>
          </a:p>
          <a:p>
            <a:pPr lvl="1"/>
            <a:r>
              <a:rPr lang="ko-KR" altLang="en-US" dirty="0" smtClean="0"/>
              <a:t>아니면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변수로 파티션을 나눠라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파티션을 나눴을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엔트로피가 가장 낮은 변수를 택하라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선택된 변수에 대한 </a:t>
            </a:r>
            <a:r>
              <a:rPr lang="ko-KR" altLang="en-US" dirty="0" err="1" smtClean="0"/>
              <a:t>결정노드를</a:t>
            </a:r>
            <a:r>
              <a:rPr lang="ko-KR" altLang="en-US" dirty="0" smtClean="0"/>
              <a:t> 추가하라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남아 있는 변수들로 각 파티션에 대해 위의 과정 반복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0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지정된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에 의한 파티션 엔트로피 계산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91" y="1052736"/>
            <a:ext cx="729270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group_by</a:t>
            </a:r>
            <a:r>
              <a:rPr lang="en-US" altLang="ko-KR" dirty="0"/>
              <a:t>(items</a:t>
            </a:r>
            <a:r>
              <a:rPr lang="en-US" altLang="ko-KR" dirty="0"/>
              <a:t>, </a:t>
            </a:r>
            <a:r>
              <a:rPr lang="en-US" altLang="ko-KR" dirty="0" err="1"/>
              <a:t>key_fn</a:t>
            </a:r>
            <a:r>
              <a:rPr lang="en-US" altLang="ko-KR" dirty="0" smtClean="0"/>
              <a:t>):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"""returns a </a:t>
            </a:r>
            <a:r>
              <a:rPr lang="en-US" altLang="ko-KR" i="1" dirty="0" err="1"/>
              <a:t>defaultdict</a:t>
            </a:r>
            <a:r>
              <a:rPr lang="en-US" altLang="ko-KR" i="1" dirty="0"/>
              <a:t>(list), where each input item</a:t>
            </a:r>
            <a:br>
              <a:rPr lang="en-US" altLang="ko-KR" i="1" dirty="0"/>
            </a:br>
            <a:r>
              <a:rPr lang="en-US" altLang="ko-KR" i="1" dirty="0"/>
              <a:t>    is in the list whose key is </a:t>
            </a:r>
            <a:r>
              <a:rPr lang="en-US" altLang="ko-KR" i="1" dirty="0" err="1"/>
              <a:t>key_fn</a:t>
            </a:r>
            <a:r>
              <a:rPr lang="en-US" altLang="ko-KR" i="1" dirty="0"/>
              <a:t>(item)"""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groups = </a:t>
            </a:r>
            <a:r>
              <a:rPr lang="en-US" altLang="ko-KR" dirty="0" err="1"/>
              <a:t>defaultdict</a:t>
            </a:r>
            <a:r>
              <a:rPr lang="en-US" altLang="ko-KR" dirty="0"/>
              <a:t>(</a:t>
            </a:r>
            <a:r>
              <a:rPr lang="en-US" altLang="ko-KR" dirty="0"/>
              <a:t>list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for </a:t>
            </a:r>
            <a:r>
              <a:rPr lang="en-US" altLang="ko-KR" dirty="0"/>
              <a:t>item </a:t>
            </a:r>
            <a:r>
              <a:rPr lang="en-US" altLang="ko-KR" dirty="0"/>
              <a:t>in </a:t>
            </a:r>
            <a:r>
              <a:rPr lang="en-US" altLang="ko-KR" dirty="0"/>
              <a:t>items:</a:t>
            </a:r>
            <a:br>
              <a:rPr lang="en-US" altLang="ko-KR" dirty="0"/>
            </a:br>
            <a:r>
              <a:rPr lang="en-US" altLang="ko-KR" dirty="0"/>
              <a:t>        key = </a:t>
            </a:r>
            <a:r>
              <a:rPr lang="en-US" altLang="ko-KR" dirty="0" err="1"/>
              <a:t>key_fn</a:t>
            </a:r>
            <a:r>
              <a:rPr lang="en-US" altLang="ko-KR" dirty="0"/>
              <a:t>(item)</a:t>
            </a:r>
            <a:br>
              <a:rPr lang="en-US" altLang="ko-KR" dirty="0"/>
            </a:br>
            <a:r>
              <a:rPr lang="en-US" altLang="ko-KR" dirty="0"/>
              <a:t>        groups[key].append(item)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</a:t>
            </a:r>
            <a:r>
              <a:rPr lang="en-US" altLang="ko-KR" dirty="0"/>
              <a:t>groups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partition_by</a:t>
            </a:r>
            <a:r>
              <a:rPr lang="en-US" altLang="ko-KR" dirty="0"/>
              <a:t>(inputs</a:t>
            </a:r>
            <a:r>
              <a:rPr lang="en-US" altLang="ko-KR" dirty="0"/>
              <a:t>, </a:t>
            </a:r>
            <a:r>
              <a:rPr lang="en-US" altLang="ko-KR" dirty="0"/>
              <a:t>attribute):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"""returns a </a:t>
            </a:r>
            <a:r>
              <a:rPr lang="en-US" altLang="ko-KR" i="1" dirty="0" err="1"/>
              <a:t>dict</a:t>
            </a:r>
            <a:r>
              <a:rPr lang="en-US" altLang="ko-KR" i="1" dirty="0"/>
              <a:t> of inputs partitioned by the attribute</a:t>
            </a:r>
            <a:br>
              <a:rPr lang="en-US" altLang="ko-KR" i="1" dirty="0"/>
            </a:br>
            <a:r>
              <a:rPr lang="en-US" altLang="ko-KR" i="1" dirty="0"/>
              <a:t>    each input is a pair (</a:t>
            </a:r>
            <a:r>
              <a:rPr lang="en-US" altLang="ko-KR" i="1" dirty="0" err="1"/>
              <a:t>attribute_dict</a:t>
            </a:r>
            <a:r>
              <a:rPr lang="en-US" altLang="ko-KR" i="1" dirty="0"/>
              <a:t>, label)"""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</a:t>
            </a:r>
            <a:r>
              <a:rPr lang="en-US" altLang="ko-KR" dirty="0" err="1"/>
              <a:t>group_by</a:t>
            </a:r>
            <a:r>
              <a:rPr lang="en-US" altLang="ko-KR" dirty="0"/>
              <a:t>(inputs</a:t>
            </a:r>
            <a:r>
              <a:rPr lang="en-US" altLang="ko-KR" dirty="0"/>
              <a:t>, lambda </a:t>
            </a:r>
            <a:r>
              <a:rPr lang="en-US" altLang="ko-KR" dirty="0"/>
              <a:t>x: x[</a:t>
            </a:r>
            <a:r>
              <a:rPr lang="en-US" altLang="ko-KR" dirty="0"/>
              <a:t>0</a:t>
            </a:r>
            <a:r>
              <a:rPr lang="en-US" altLang="ko-KR" dirty="0"/>
              <a:t>][attribute])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en-US" altLang="ko-KR" b="1" dirty="0" err="1"/>
              <a:t>partition_entropy_by</a:t>
            </a:r>
            <a:r>
              <a:rPr lang="en-US" altLang="ko-KR" b="1" dirty="0"/>
              <a:t>(</a:t>
            </a:r>
            <a:r>
              <a:rPr lang="en-US" altLang="ko-KR" b="1" dirty="0" err="1"/>
              <a:t>inputs</a:t>
            </a:r>
            <a:r>
              <a:rPr lang="en-US" altLang="ko-KR" b="1" dirty="0" err="1"/>
              <a:t>,</a:t>
            </a:r>
            <a:r>
              <a:rPr lang="en-US" altLang="ko-KR" b="1" dirty="0" err="1"/>
              <a:t>attribute</a:t>
            </a:r>
            <a:r>
              <a:rPr lang="en-US" altLang="ko-KR" b="1" dirty="0"/>
              <a:t>):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en-US" altLang="ko-KR" i="1" dirty="0"/>
              <a:t>"""computes the entropy corresponding to the given partition"""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partitions = </a:t>
            </a:r>
            <a:r>
              <a:rPr lang="en-US" altLang="ko-KR" dirty="0" err="1"/>
              <a:t>partition_by</a:t>
            </a:r>
            <a:r>
              <a:rPr lang="en-US" altLang="ko-KR" dirty="0"/>
              <a:t>(inputs</a:t>
            </a:r>
            <a:r>
              <a:rPr lang="en-US" altLang="ko-KR" dirty="0"/>
              <a:t>, </a:t>
            </a:r>
            <a:r>
              <a:rPr lang="en-US" altLang="ko-KR" dirty="0"/>
              <a:t>attribute)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</a:t>
            </a:r>
            <a:r>
              <a:rPr lang="en-US" altLang="ko-KR" dirty="0" err="1"/>
              <a:t>partition_entropy</a:t>
            </a:r>
            <a:r>
              <a:rPr lang="en-US" altLang="ko-KR" dirty="0"/>
              <a:t>(</a:t>
            </a:r>
            <a:r>
              <a:rPr lang="en-US" altLang="ko-KR" dirty="0" err="1"/>
              <a:t>partitions.values</a:t>
            </a:r>
            <a:r>
              <a:rPr lang="en-US" altLang="ko-KR" dirty="0"/>
              <a:t>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07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15531</TotalTime>
  <Words>581</Words>
  <Application>Microsoft Office PowerPoint</Application>
  <PresentationFormat>화면 슬라이드 쇼(4:3)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17장 의사결정나무</vt:lpstr>
      <vt:lpstr>17.1 의사결정나무란</vt:lpstr>
      <vt:lpstr>PowerPoint 프레젠테이션</vt:lpstr>
      <vt:lpstr>17.2 엔트로피</vt:lpstr>
      <vt:lpstr>PowerPoint 프레젠테이션</vt:lpstr>
      <vt:lpstr>17.3 파티션의 엔트로피</vt:lpstr>
      <vt:lpstr>17.4 의사결정나무 만들기</vt:lpstr>
      <vt:lpstr>PowerPoint 프레젠테이션</vt:lpstr>
      <vt:lpstr>지정된 attribute에 의한 파티션 엔트로피 계산</vt:lpstr>
      <vt:lpstr>PowerPoint 프레젠테이션</vt:lpstr>
      <vt:lpstr>PowerPoint 프레젠테이션</vt:lpstr>
      <vt:lpstr>17.5 종합하기</vt:lpstr>
      <vt:lpstr>PowerPoint 프레젠테이션</vt:lpstr>
      <vt:lpstr>PowerPoint 프레젠테이션</vt:lpstr>
      <vt:lpstr>17.6 랜덤포레스트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643</cp:revision>
  <cp:lastPrinted>2018-11-05T02:39:27Z</cp:lastPrinted>
  <dcterms:created xsi:type="dcterms:W3CDTF">2008-12-08T12:41:31Z</dcterms:created>
  <dcterms:modified xsi:type="dcterms:W3CDTF">2019-05-06T21:59:26Z</dcterms:modified>
</cp:coreProperties>
</file>