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E232C-CFF6-44A3-9E4E-ACEE0BF949F2}" v="18" dt="2019-01-24T06:49:28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6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7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6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2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4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63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05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1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1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2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81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8B95C34-A4F5-4EAB-8498-1847A4853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20969"/>
              </p:ext>
            </p:extLst>
          </p:nvPr>
        </p:nvGraphicFramePr>
        <p:xfrm>
          <a:off x="332764" y="374040"/>
          <a:ext cx="115264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19">
                  <a:extLst>
                    <a:ext uri="{9D8B030D-6E8A-4147-A177-3AD203B41FA5}">
                      <a16:colId xmlns:a16="http://schemas.microsoft.com/office/drawing/2014/main" val="1501496746"/>
                    </a:ext>
                  </a:extLst>
                </a:gridCol>
                <a:gridCol w="1280719">
                  <a:extLst>
                    <a:ext uri="{9D8B030D-6E8A-4147-A177-3AD203B41FA5}">
                      <a16:colId xmlns:a16="http://schemas.microsoft.com/office/drawing/2014/main" val="1132430941"/>
                    </a:ext>
                  </a:extLst>
                </a:gridCol>
                <a:gridCol w="1280719">
                  <a:extLst>
                    <a:ext uri="{9D8B030D-6E8A-4147-A177-3AD203B41FA5}">
                      <a16:colId xmlns:a16="http://schemas.microsoft.com/office/drawing/2014/main" val="348001578"/>
                    </a:ext>
                  </a:extLst>
                </a:gridCol>
                <a:gridCol w="1280719">
                  <a:extLst>
                    <a:ext uri="{9D8B030D-6E8A-4147-A177-3AD203B41FA5}">
                      <a16:colId xmlns:a16="http://schemas.microsoft.com/office/drawing/2014/main" val="3133687442"/>
                    </a:ext>
                  </a:extLst>
                </a:gridCol>
                <a:gridCol w="1280719">
                  <a:extLst>
                    <a:ext uri="{9D8B030D-6E8A-4147-A177-3AD203B41FA5}">
                      <a16:colId xmlns:a16="http://schemas.microsoft.com/office/drawing/2014/main" val="2947509702"/>
                    </a:ext>
                  </a:extLst>
                </a:gridCol>
                <a:gridCol w="1280719">
                  <a:extLst>
                    <a:ext uri="{9D8B030D-6E8A-4147-A177-3AD203B41FA5}">
                      <a16:colId xmlns:a16="http://schemas.microsoft.com/office/drawing/2014/main" val="76369613"/>
                    </a:ext>
                  </a:extLst>
                </a:gridCol>
                <a:gridCol w="1280719">
                  <a:extLst>
                    <a:ext uri="{9D8B030D-6E8A-4147-A177-3AD203B41FA5}">
                      <a16:colId xmlns:a16="http://schemas.microsoft.com/office/drawing/2014/main" val="2574602231"/>
                    </a:ext>
                  </a:extLst>
                </a:gridCol>
                <a:gridCol w="1280719">
                  <a:extLst>
                    <a:ext uri="{9D8B030D-6E8A-4147-A177-3AD203B41FA5}">
                      <a16:colId xmlns:a16="http://schemas.microsoft.com/office/drawing/2014/main" val="3277383820"/>
                    </a:ext>
                  </a:extLst>
                </a:gridCol>
                <a:gridCol w="1280719">
                  <a:extLst>
                    <a:ext uri="{9D8B030D-6E8A-4147-A177-3AD203B41FA5}">
                      <a16:colId xmlns:a16="http://schemas.microsoft.com/office/drawing/2014/main" val="357120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SELLPRICE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BUYPRICE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OPT1_1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OPT2_1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218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롱소드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5385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0C535EE-6F26-4430-91D9-E6A823F9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408"/>
            <a:ext cx="2477798" cy="163483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C31D72F-09DC-4B84-A630-1FCAFB4BA03F}"/>
              </a:ext>
            </a:extLst>
          </p:cNvPr>
          <p:cNvCxnSpPr/>
          <p:nvPr/>
        </p:nvCxnSpPr>
        <p:spPr>
          <a:xfrm>
            <a:off x="2012285" y="2709810"/>
            <a:ext cx="1629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7F063E-DAC4-40BB-BF4E-E9EFDE6CD9C8}"/>
              </a:ext>
            </a:extLst>
          </p:cNvPr>
          <p:cNvSpPr txBox="1"/>
          <p:nvPr/>
        </p:nvSpPr>
        <p:spPr>
          <a:xfrm>
            <a:off x="3933130" y="2294311"/>
            <a:ext cx="344146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/>
              <a:t>Tag Part </a:t>
            </a:r>
            <a:r>
              <a:rPr lang="en-US" altLang="ko-KR" sz="2400" b="1" dirty="0" err="1"/>
              <a:t>SpriteNum</a:t>
            </a:r>
            <a:r>
              <a:rPr lang="en-US" altLang="ko-KR" sz="2400" b="1" dirty="0"/>
              <a:t> Num</a:t>
            </a:r>
          </a:p>
          <a:p>
            <a:r>
              <a:rPr lang="en-US" altLang="ko-KR" sz="2400" b="1" dirty="0"/>
              <a:t>   1    1         00            1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CEC741-0A2B-4935-A9CD-087F6CD1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4" y="3196244"/>
            <a:ext cx="7783420" cy="202719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EE98D3-E732-4F98-8A68-FD8EC8FB78B8}"/>
              </a:ext>
            </a:extLst>
          </p:cNvPr>
          <p:cNvCxnSpPr>
            <a:cxnSpLocks/>
          </p:cNvCxnSpPr>
          <p:nvPr/>
        </p:nvCxnSpPr>
        <p:spPr>
          <a:xfrm flipH="1">
            <a:off x="3641581" y="4719398"/>
            <a:ext cx="1479059" cy="83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797021-70B4-42BA-88FB-750208FB31A0}"/>
              </a:ext>
            </a:extLst>
          </p:cNvPr>
          <p:cNvSpPr txBox="1"/>
          <p:nvPr/>
        </p:nvSpPr>
        <p:spPr>
          <a:xfrm>
            <a:off x="1296785" y="5709870"/>
            <a:ext cx="361068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/>
              <a:t>옵션이 </a:t>
            </a:r>
            <a:r>
              <a:rPr lang="ko-KR" altLang="en-US" sz="2400" b="1"/>
              <a:t>없으면 </a:t>
            </a:r>
            <a:r>
              <a:rPr lang="en-US" altLang="ko-KR" sz="2400" b="1" dirty="0"/>
              <a:t>NONE </a:t>
            </a:r>
            <a:r>
              <a:rPr lang="ko-KR" altLang="en-US" sz="2400" b="1" dirty="0"/>
              <a:t>적기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352C50-E776-4DFE-98AD-AE70FC70D5A4}"/>
              </a:ext>
            </a:extLst>
          </p:cNvPr>
          <p:cNvCxnSpPr>
            <a:cxnSpLocks/>
          </p:cNvCxnSpPr>
          <p:nvPr/>
        </p:nvCxnSpPr>
        <p:spPr>
          <a:xfrm>
            <a:off x="7132924" y="4633150"/>
            <a:ext cx="1163178" cy="66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BB95E3-411A-4F37-B5DC-A37BDFA6E363}"/>
              </a:ext>
            </a:extLst>
          </p:cNvPr>
          <p:cNvSpPr txBox="1"/>
          <p:nvPr/>
        </p:nvSpPr>
        <p:spPr>
          <a:xfrm>
            <a:off x="6619701" y="5709869"/>
            <a:ext cx="361068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/>
              <a:t>옵션이 </a:t>
            </a:r>
            <a:r>
              <a:rPr lang="en-US" altLang="ko-KR" sz="2400" b="1" dirty="0"/>
              <a:t>NONE</a:t>
            </a:r>
            <a:r>
              <a:rPr lang="ko-KR" altLang="en-US" sz="2400" b="1" dirty="0"/>
              <a:t>이면 </a:t>
            </a:r>
            <a:r>
              <a:rPr lang="en-US" altLang="ko-KR" sz="2400" b="1" dirty="0"/>
              <a:t>-1 </a:t>
            </a:r>
            <a:r>
              <a:rPr lang="ko-KR" altLang="en-US" sz="2400" b="1" dirty="0"/>
              <a:t>적기</a:t>
            </a:r>
          </a:p>
        </p:txBody>
      </p:sp>
    </p:spTree>
    <p:extLst>
      <p:ext uri="{BB962C8B-B14F-4D97-AF65-F5344CB8AC3E}">
        <p14:creationId xmlns:p14="http://schemas.microsoft.com/office/powerpoint/2010/main" val="415346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38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HaYoon</dc:creator>
  <cp:lastModifiedBy>다혜 김</cp:lastModifiedBy>
  <cp:revision>3</cp:revision>
  <dcterms:created xsi:type="dcterms:W3CDTF">2012-07-30T17:18:39Z</dcterms:created>
  <dcterms:modified xsi:type="dcterms:W3CDTF">2019-01-24T06:50:21Z</dcterms:modified>
</cp:coreProperties>
</file>