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86E2-0C08-4F74-B512-65B8C0FC3155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13F1-217D-4FEA-80FF-49EAB7BFA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81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86E2-0C08-4F74-B512-65B8C0FC3155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13F1-217D-4FEA-80FF-49EAB7BFA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14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86E2-0C08-4F74-B512-65B8C0FC3155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13F1-217D-4FEA-80FF-49EAB7BFA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598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86E2-0C08-4F74-B512-65B8C0FC3155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13F1-217D-4FEA-80FF-49EAB7BFA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573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86E2-0C08-4F74-B512-65B8C0FC3155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13F1-217D-4FEA-80FF-49EAB7BFA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754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86E2-0C08-4F74-B512-65B8C0FC3155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13F1-217D-4FEA-80FF-49EAB7BFA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247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86E2-0C08-4F74-B512-65B8C0FC3155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13F1-217D-4FEA-80FF-49EAB7BFA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383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86E2-0C08-4F74-B512-65B8C0FC3155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13F1-217D-4FEA-80FF-49EAB7BFA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360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86E2-0C08-4F74-B512-65B8C0FC3155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13F1-217D-4FEA-80FF-49EAB7BFA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554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86E2-0C08-4F74-B512-65B8C0FC3155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13F1-217D-4FEA-80FF-49EAB7BFA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005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86E2-0C08-4F74-B512-65B8C0FC3155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13F1-217D-4FEA-80FF-49EAB7BFA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94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786E2-0C08-4F74-B512-65B8C0FC3155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413F1-217D-4FEA-80FF-49EAB7BFA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744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anmi\Desktop\스샷\스샷\실습3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20688"/>
            <a:ext cx="377190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anmi\Desktop\스샷\스샷\실습3_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77" y="3717032"/>
            <a:ext cx="3777751" cy="2843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667923" y="111012"/>
            <a:ext cx="3699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실습 </a:t>
            </a:r>
            <a:r>
              <a:rPr lang="en-US" altLang="ko-KR" dirty="0" smtClean="0"/>
              <a:t>4-3 Module Load &amp; Unload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83968" y="611648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모듈 소스코드 작성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55976" y="1012086"/>
            <a:ext cx="472430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Hellomodule.c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코드 작성입니다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r>
              <a:rPr lang="en-US" altLang="ko-KR" sz="1200" dirty="0" err="1"/>
              <a:t>i</a:t>
            </a:r>
            <a:r>
              <a:rPr lang="en-US" altLang="ko-KR" sz="1200" dirty="0" err="1" smtClean="0"/>
              <a:t>nit_module</a:t>
            </a:r>
            <a:r>
              <a:rPr lang="en-US" altLang="ko-KR" sz="1200" dirty="0" smtClean="0"/>
              <a:t>() </a:t>
            </a:r>
            <a:r>
              <a:rPr lang="ko-KR" altLang="en-US" sz="1200" dirty="0" smtClean="0"/>
              <a:t>함수와 </a:t>
            </a:r>
            <a:r>
              <a:rPr lang="en-US" altLang="ko-KR" sz="1200" dirty="0" err="1" smtClean="0"/>
              <a:t>cleanup_module</a:t>
            </a:r>
            <a:r>
              <a:rPr lang="en-US" altLang="ko-KR" sz="1200" dirty="0" smtClean="0"/>
              <a:t>() </a:t>
            </a:r>
            <a:r>
              <a:rPr lang="ko-KR" altLang="en-US" sz="1200" dirty="0" smtClean="0"/>
              <a:t>함수를 이용하여</a:t>
            </a:r>
            <a:endParaRPr lang="en-US" altLang="ko-KR" sz="1200" dirty="0" smtClean="0"/>
          </a:p>
          <a:p>
            <a:r>
              <a:rPr lang="ko-KR" altLang="en-US" sz="1200" dirty="0" smtClean="0"/>
              <a:t>모듈을 로드하고 </a:t>
            </a:r>
            <a:r>
              <a:rPr lang="ko-KR" altLang="en-US" sz="1200" dirty="0" err="1" smtClean="0"/>
              <a:t>언로드</a:t>
            </a:r>
            <a:r>
              <a:rPr lang="ko-KR" altLang="en-US" sz="1200" dirty="0" smtClean="0"/>
              <a:t> 할 수 있는 소스코드입니다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모듈을 </a:t>
            </a:r>
            <a:r>
              <a:rPr lang="ko-KR" altLang="en-US" sz="1200" dirty="0" err="1" smtClean="0"/>
              <a:t>로드했을</a:t>
            </a:r>
            <a:r>
              <a:rPr lang="ko-KR" altLang="en-US" sz="1200" dirty="0" smtClean="0"/>
              <a:t> 때에 </a:t>
            </a:r>
            <a:r>
              <a:rPr lang="en-US" altLang="ko-KR" sz="1200" dirty="0" smtClean="0"/>
              <a:t>“Module </a:t>
            </a:r>
            <a:r>
              <a:rPr lang="en-US" altLang="ko-KR" sz="1200" dirty="0" err="1" smtClean="0"/>
              <a:t>init</a:t>
            </a:r>
            <a:r>
              <a:rPr lang="en-US" altLang="ko-KR" sz="1200" dirty="0" smtClean="0"/>
              <a:t>”</a:t>
            </a:r>
            <a:r>
              <a:rPr lang="ko-KR" altLang="en-US" sz="1200" dirty="0" smtClean="0"/>
              <a:t>과 </a:t>
            </a:r>
            <a:r>
              <a:rPr lang="en-US" altLang="ko-KR" sz="1200" dirty="0" smtClean="0"/>
              <a:t>“Hello Linux Module!”</a:t>
            </a:r>
          </a:p>
          <a:p>
            <a:r>
              <a:rPr lang="ko-KR" altLang="en-US" sz="1200" dirty="0" smtClean="0"/>
              <a:t>두 문장이 출력될 것입니다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모듈을 </a:t>
            </a:r>
            <a:r>
              <a:rPr lang="ko-KR" altLang="en-US" sz="1200" dirty="0" err="1" smtClean="0"/>
              <a:t>언로드했을</a:t>
            </a:r>
            <a:r>
              <a:rPr lang="ko-KR" altLang="en-US" sz="1200" dirty="0" smtClean="0"/>
              <a:t> 때에 </a:t>
            </a:r>
            <a:r>
              <a:rPr lang="en-US" altLang="ko-KR" sz="1200" dirty="0" smtClean="0"/>
              <a:t>“Module Cleaned up” </a:t>
            </a:r>
            <a:r>
              <a:rPr lang="ko-KR" altLang="en-US" sz="1200" dirty="0" smtClean="0"/>
              <a:t>문장이 출력됩니다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283967" y="3758441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모듈 컴파일코드 작성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86965" y="4158879"/>
            <a:ext cx="494545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작성한 모듈을 </a:t>
            </a:r>
            <a:r>
              <a:rPr lang="ko-KR" altLang="en-US" sz="1200" dirty="0" err="1" smtClean="0"/>
              <a:t>컴파일하는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Makefile</a:t>
            </a:r>
            <a:r>
              <a:rPr lang="ko-KR" altLang="en-US" sz="1200" dirty="0" smtClean="0"/>
              <a:t> 작성입니다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교수님이 제공해주신 </a:t>
            </a:r>
            <a:r>
              <a:rPr lang="en-US" altLang="ko-KR" sz="1200" dirty="0" err="1" smtClean="0"/>
              <a:t>Makefile</a:t>
            </a:r>
            <a:r>
              <a:rPr lang="ko-KR" altLang="en-US" sz="1200" dirty="0" smtClean="0"/>
              <a:t>을 사용하면 컴파일 시 오류가</a:t>
            </a:r>
            <a:endParaRPr lang="en-US" altLang="ko-KR" sz="1200" dirty="0" smtClean="0"/>
          </a:p>
          <a:p>
            <a:r>
              <a:rPr lang="ko-KR" altLang="en-US" sz="1200" dirty="0" smtClean="0"/>
              <a:t>다소 발생해서 사용하고 있는 </a:t>
            </a:r>
            <a:r>
              <a:rPr lang="en-US" altLang="ko-KR" sz="1200" dirty="0" smtClean="0"/>
              <a:t>Linux 4.16.9</a:t>
            </a:r>
            <a:r>
              <a:rPr lang="ko-KR" altLang="en-US" sz="1200" dirty="0" smtClean="0"/>
              <a:t>에 맞는 컴파일 코드를</a:t>
            </a:r>
            <a:endParaRPr lang="en-US" altLang="ko-KR" sz="1200" dirty="0" smtClean="0"/>
          </a:p>
          <a:p>
            <a:r>
              <a:rPr lang="ko-KR" altLang="en-US" sz="1200" dirty="0" smtClean="0"/>
              <a:t>사용하였습니다</a:t>
            </a:r>
            <a:r>
              <a:rPr lang="en-US" altLang="ko-KR" sz="1200" dirty="0" smtClean="0"/>
              <a:t>. 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Make </a:t>
            </a:r>
            <a:r>
              <a:rPr lang="ko-KR" altLang="en-US" sz="1200" dirty="0" smtClean="0"/>
              <a:t>명령어로 모듈을 </a:t>
            </a:r>
            <a:r>
              <a:rPr lang="ko-KR" altLang="en-US" sz="1200" dirty="0" err="1" smtClean="0"/>
              <a:t>컴파일하면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hellomodule.o</a:t>
            </a:r>
            <a:r>
              <a:rPr lang="ko-KR" altLang="en-US" sz="1200" dirty="0" smtClean="0"/>
              <a:t>파일이 만들어지고</a:t>
            </a:r>
            <a:r>
              <a:rPr lang="en-US" altLang="ko-KR" sz="1200" dirty="0" smtClean="0"/>
              <a:t>,</a:t>
            </a:r>
          </a:p>
          <a:p>
            <a:r>
              <a:rPr lang="en-US" altLang="ko-KR" sz="1200" dirty="0" smtClean="0"/>
              <a:t> </a:t>
            </a:r>
            <a:r>
              <a:rPr lang="ko-KR" altLang="en-US" sz="1200" dirty="0" smtClean="0"/>
              <a:t>또한 </a:t>
            </a:r>
            <a:r>
              <a:rPr lang="en-US" altLang="ko-KR" sz="1200" dirty="0" smtClean="0"/>
              <a:t>.mod, .</a:t>
            </a:r>
            <a:r>
              <a:rPr lang="en-US" altLang="ko-KR" sz="1200" dirty="0" err="1" smtClean="0"/>
              <a:t>cmd</a:t>
            </a:r>
            <a:r>
              <a:rPr lang="en-US" altLang="ko-KR" sz="1200" dirty="0" smtClean="0"/>
              <a:t>, .</a:t>
            </a:r>
            <a:r>
              <a:rPr lang="en-US" altLang="ko-KR" sz="1200" dirty="0" err="1" smtClean="0"/>
              <a:t>ko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파일도 함께 만들어집니다</a:t>
            </a:r>
            <a:r>
              <a:rPr lang="en-US" altLang="ko-KR" sz="1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762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hanmi\Desktop\스샷\스샷\실습3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88641"/>
            <a:ext cx="4608512" cy="1790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hanmi\Desktop\스샷\스샷\실습3_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60848"/>
            <a:ext cx="4029075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hanmi\Desktop\스샷\스샷\실습3_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4407594"/>
            <a:ext cx="375285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hanmi\Desktop\스샷\스샷\실습3_7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1023" y="3717031"/>
            <a:ext cx="3267076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933643" y="301298"/>
            <a:ext cx="2609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Makefile</a:t>
            </a:r>
            <a:r>
              <a:rPr lang="ko-KR" altLang="en-US" dirty="0" smtClean="0"/>
              <a:t>로 컴파일 실행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33643" y="701736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Makefile</a:t>
            </a:r>
            <a:r>
              <a:rPr lang="ko-KR" altLang="en-US" sz="1200" dirty="0" smtClean="0"/>
              <a:t>을 이용하여 </a:t>
            </a:r>
            <a:r>
              <a:rPr lang="en-US" altLang="ko-KR" sz="1200" dirty="0" smtClean="0"/>
              <a:t>make</a:t>
            </a:r>
            <a:r>
              <a:rPr lang="ko-KR" altLang="en-US" sz="1200" dirty="0" smtClean="0"/>
              <a:t>명령어를 실행한 결과입니다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정상적으로 모듈이 컴파일 된 것이 확인됩니다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16728" y="218681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모듈 적재하기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16727" y="2587252"/>
            <a:ext cx="4627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i</a:t>
            </a:r>
            <a:r>
              <a:rPr lang="en-US" altLang="ko-KR" sz="1200" dirty="0" err="1" smtClean="0"/>
              <a:t>nsmod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명령어로 생성된 </a:t>
            </a:r>
            <a:r>
              <a:rPr lang="en-US" altLang="ko-KR" sz="1200" dirty="0" err="1" smtClean="0"/>
              <a:t>hellomodule</a:t>
            </a:r>
            <a:r>
              <a:rPr lang="ko-KR" altLang="en-US" sz="1200" dirty="0" smtClean="0"/>
              <a:t>의 오브젝트 파일을 </a:t>
            </a:r>
            <a:endParaRPr lang="en-US" altLang="ko-KR" sz="1200" dirty="0" smtClean="0"/>
          </a:p>
          <a:p>
            <a:r>
              <a:rPr lang="ko-KR" altLang="en-US" sz="1200" dirty="0" err="1" smtClean="0"/>
              <a:t>커널에</a:t>
            </a:r>
            <a:r>
              <a:rPr lang="ko-KR" altLang="en-US" sz="1200" dirty="0" smtClean="0"/>
              <a:t> 로드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적재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하였습니다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정상적으로 적재된 것을 확인하기 위해 </a:t>
            </a:r>
            <a:r>
              <a:rPr lang="en-US" altLang="ko-KR" sz="1200" dirty="0" err="1"/>
              <a:t>i</a:t>
            </a:r>
            <a:r>
              <a:rPr lang="en-US" altLang="ko-KR" sz="1200" dirty="0" err="1" smtClean="0"/>
              <a:t>smod</a:t>
            </a:r>
            <a:r>
              <a:rPr lang="ko-KR" altLang="en-US" sz="1200" dirty="0" smtClean="0"/>
              <a:t>명령어로 확인한 결과 </a:t>
            </a:r>
            <a:r>
              <a:rPr lang="en-US" altLang="ko-KR" sz="1200" dirty="0" err="1" smtClean="0"/>
              <a:t>hellomodule</a:t>
            </a:r>
            <a:r>
              <a:rPr lang="ko-KR" altLang="en-US" sz="1200" dirty="0" smtClean="0"/>
              <a:t>이 정상적재 된 것을 볼 수 있었습니다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00706" y="5152687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모듈 제거하기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000705" y="5553125"/>
            <a:ext cx="5037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r</a:t>
            </a:r>
            <a:r>
              <a:rPr lang="en-US" altLang="ko-KR" sz="1200" dirty="0" err="1" smtClean="0"/>
              <a:t>mmod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명령어를 이용하여 </a:t>
            </a:r>
            <a:r>
              <a:rPr lang="en-US" altLang="ko-KR" sz="1200" dirty="0" err="1" smtClean="0"/>
              <a:t>hellomodule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모듈을 정상적으로 제거했습니다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모듈 제거 시 </a:t>
            </a:r>
            <a:r>
              <a:rPr lang="en-US" altLang="ko-KR" sz="1200" dirty="0" smtClean="0"/>
              <a:t>“Module Cleaned up” </a:t>
            </a:r>
            <a:r>
              <a:rPr lang="ko-KR" altLang="en-US" sz="1200" dirty="0" smtClean="0"/>
              <a:t>메시지가 정상출력 되었는지 </a:t>
            </a:r>
            <a:endParaRPr lang="en-US" altLang="ko-KR" sz="1200" dirty="0" smtClean="0"/>
          </a:p>
          <a:p>
            <a:r>
              <a:rPr lang="ko-KR" altLang="en-US" sz="1200" dirty="0" smtClean="0"/>
              <a:t>위의 </a:t>
            </a:r>
            <a:r>
              <a:rPr lang="ko-KR" altLang="en-US" sz="1200" dirty="0" err="1" smtClean="0"/>
              <a:t>커널메세지로</a:t>
            </a:r>
            <a:r>
              <a:rPr lang="ko-KR" altLang="en-US" sz="1200" dirty="0" smtClean="0"/>
              <a:t> 확인할 수 있었습니다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4" y="3712392"/>
            <a:ext cx="5472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모듈 적재 후 </a:t>
            </a:r>
            <a:r>
              <a:rPr lang="ko-KR" altLang="en-US" sz="1200" dirty="0" err="1" smtClean="0"/>
              <a:t>커널에</a:t>
            </a:r>
            <a:r>
              <a:rPr lang="ko-KR" altLang="en-US" sz="1200" dirty="0" smtClean="0"/>
              <a:t> 출력된 메시지를 확인하기 위해 </a:t>
            </a:r>
            <a:r>
              <a:rPr lang="en-US" altLang="ko-KR" sz="1200" dirty="0" err="1" smtClean="0"/>
              <a:t>dmesg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명령어로 확인한 결과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오른쪽과 같이 적재 시 출력될 메시지가 출력된 것을 볼 수 있습니다</a:t>
            </a:r>
            <a:r>
              <a:rPr lang="en-US" altLang="ko-KR" sz="1200" dirty="0" smtClean="0"/>
              <a:t>. </a:t>
            </a:r>
            <a:r>
              <a:rPr lang="ko-KR" altLang="en-US" sz="1200" dirty="0"/>
              <a:t>▶</a:t>
            </a:r>
          </a:p>
        </p:txBody>
      </p:sp>
    </p:spTree>
    <p:extLst>
      <p:ext uri="{BB962C8B-B14F-4D97-AF65-F5344CB8AC3E}">
        <p14:creationId xmlns:p14="http://schemas.microsoft.com/office/powerpoint/2010/main" val="399650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90474" y="111012"/>
            <a:ext cx="425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실습 </a:t>
            </a:r>
            <a:r>
              <a:rPr lang="en-US" altLang="ko-KR" dirty="0" smtClean="0"/>
              <a:t>4-4 </a:t>
            </a:r>
            <a:r>
              <a:rPr lang="ko-KR" altLang="en-US" dirty="0" smtClean="0"/>
              <a:t>모듈을 이용한 시스템 콜 구현</a:t>
            </a:r>
            <a:endParaRPr lang="ko-KR" altLang="en-US" dirty="0"/>
          </a:p>
        </p:txBody>
      </p:sp>
      <p:pic>
        <p:nvPicPr>
          <p:cNvPr id="3074" name="Picture 2" descr="C:\Users\hanmi\Downloads\스크린샷, 2018-06-08 20-56-0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67" y="620688"/>
            <a:ext cx="4542967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932040" y="990020"/>
            <a:ext cx="387465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제공된 소스코드를 </a:t>
            </a:r>
            <a:r>
              <a:rPr lang="ko-KR" altLang="en-US" sz="1200" dirty="0" err="1" smtClean="0"/>
              <a:t>리눅스에서</a:t>
            </a:r>
            <a:r>
              <a:rPr lang="ko-KR" altLang="en-US" sz="1200" dirty="0" smtClean="0"/>
              <a:t> 실행해 본 결과</a:t>
            </a:r>
            <a:endParaRPr lang="en-US" altLang="ko-KR" sz="1200" dirty="0" smtClean="0"/>
          </a:p>
          <a:p>
            <a:r>
              <a:rPr lang="en-US" altLang="ko-KR" sz="1200" dirty="0" err="1"/>
              <a:t>g</a:t>
            </a:r>
            <a:r>
              <a:rPr lang="en-US" altLang="ko-KR" sz="1200" dirty="0" err="1" smtClean="0"/>
              <a:t>cc</a:t>
            </a:r>
            <a:r>
              <a:rPr lang="ko-KR" altLang="en-US" sz="1200" dirty="0" smtClean="0"/>
              <a:t>컴파일러를 사용하든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Makefile</a:t>
            </a:r>
            <a:r>
              <a:rPr lang="ko-KR" altLang="en-US" sz="1200" dirty="0" smtClean="0"/>
              <a:t>로 컴파일을 하든지</a:t>
            </a:r>
            <a:endParaRPr lang="en-US" altLang="ko-KR" sz="1200" dirty="0" smtClean="0"/>
          </a:p>
          <a:p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asm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uaccess.h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를 </a:t>
            </a:r>
            <a:r>
              <a:rPr lang="ko-KR" altLang="en-US" sz="1200" dirty="0" err="1" smtClean="0"/>
              <a:t>못찾는</a:t>
            </a:r>
            <a:r>
              <a:rPr lang="ko-KR" altLang="en-US" sz="1200" dirty="0" smtClean="0"/>
              <a:t> 오류가 계속 떴습니다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그래서 </a:t>
            </a:r>
            <a:r>
              <a:rPr lang="ko-KR" altLang="en-US" sz="1200" dirty="0" err="1" smtClean="0"/>
              <a:t>리눅스</a:t>
            </a:r>
            <a:r>
              <a:rPr lang="ko-KR" altLang="en-US" sz="1200" dirty="0" smtClean="0"/>
              <a:t> 내부 </a:t>
            </a:r>
            <a:r>
              <a:rPr lang="en-US" altLang="ko-KR" sz="1200" dirty="0" smtClean="0"/>
              <a:t>include </a:t>
            </a:r>
            <a:r>
              <a:rPr lang="ko-KR" altLang="en-US" sz="1200" dirty="0" smtClean="0"/>
              <a:t>폴더에서 헤더파일이 </a:t>
            </a:r>
            <a:endParaRPr lang="en-US" altLang="ko-KR" sz="1200" dirty="0" smtClean="0"/>
          </a:p>
          <a:p>
            <a:r>
              <a:rPr lang="ko-KR" altLang="en-US" sz="1200" dirty="0" smtClean="0"/>
              <a:t>존재하는지 찾아보게 되었습니다</a:t>
            </a:r>
            <a:r>
              <a:rPr lang="en-US" altLang="ko-KR" sz="1200" dirty="0" smtClean="0"/>
              <a:t>.</a:t>
            </a:r>
          </a:p>
          <a:p>
            <a:endParaRPr lang="ko-KR" altLang="en-US" sz="1200" dirty="0"/>
          </a:p>
        </p:txBody>
      </p:sp>
      <p:pic>
        <p:nvPicPr>
          <p:cNvPr id="3075" name="Picture 3" descr="C:\Users\hanmi\Downloads\스크린샷, 2018-06-08 20-57-0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67" y="3284984"/>
            <a:ext cx="4324671" cy="172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hanmi\Downloads\스크린샷, 2018-06-08 20-56-3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819" y="3793257"/>
            <a:ext cx="4555538" cy="29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932040" y="620688"/>
            <a:ext cx="3666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소스코드 작성 후 컴파일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그러나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02834" y="2797477"/>
            <a:ext cx="4746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왼쪽 사진과 같이 </a:t>
            </a:r>
            <a:r>
              <a:rPr lang="en-US" altLang="ko-KR" sz="1200" dirty="0" smtClean="0"/>
              <a:t>include </a:t>
            </a:r>
            <a:r>
              <a:rPr lang="ko-KR" altLang="en-US" sz="1200" dirty="0" smtClean="0"/>
              <a:t>폴더 내에는 </a:t>
            </a:r>
            <a:r>
              <a:rPr lang="en-US" altLang="ko-KR" sz="1200" dirty="0" err="1" smtClean="0"/>
              <a:t>uaccess.h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외에도</a:t>
            </a:r>
            <a:endParaRPr lang="en-US" altLang="ko-KR" sz="1200" dirty="0" smtClean="0"/>
          </a:p>
          <a:p>
            <a:r>
              <a:rPr lang="ko-KR" altLang="en-US" sz="1200" dirty="0" smtClean="0"/>
              <a:t>여러 헤더폴더가 존재함을 확인했습니다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하지만 그 후 에도 </a:t>
            </a:r>
            <a:endParaRPr lang="en-US" altLang="ko-KR" sz="1200" dirty="0" smtClean="0"/>
          </a:p>
          <a:p>
            <a:r>
              <a:rPr lang="ko-KR" altLang="en-US" sz="1200" dirty="0" smtClean="0"/>
              <a:t>계속 오류가 나자 헤더파일을 주석처리하고 </a:t>
            </a:r>
            <a:endParaRPr lang="en-US" altLang="ko-KR" sz="1200" dirty="0" smtClean="0"/>
          </a:p>
          <a:p>
            <a:r>
              <a:rPr lang="ko-KR" altLang="en-US" sz="1200" dirty="0"/>
              <a:t>◀ </a:t>
            </a:r>
            <a:r>
              <a:rPr lang="ko-KR" altLang="en-US" sz="1200" dirty="0" smtClean="0"/>
              <a:t> 컴파일 해보았습니다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95482" y="5373216"/>
            <a:ext cx="4389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헤더파일을 주석처리하자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코드 전체에 오류가 났습니다</a:t>
            </a:r>
            <a:r>
              <a:rPr lang="en-US" altLang="ko-KR" sz="1200" dirty="0"/>
              <a:t>.</a:t>
            </a:r>
            <a:endParaRPr lang="en-US" altLang="ko-KR" sz="1200" dirty="0" smtClean="0"/>
          </a:p>
          <a:p>
            <a:r>
              <a:rPr lang="ko-KR" altLang="en-US" sz="1200" dirty="0" smtClean="0"/>
              <a:t>그래서 코드도 고쳐보고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헤더파일관련 오류도 찾아보았지만</a:t>
            </a:r>
            <a:r>
              <a:rPr lang="en-US" altLang="ko-KR" sz="1200" dirty="0" smtClean="0"/>
              <a:t>,</a:t>
            </a:r>
          </a:p>
          <a:p>
            <a:r>
              <a:rPr lang="ko-KR" altLang="en-US" sz="1200" dirty="0" smtClean="0"/>
              <a:t>오류를 처리하지 못했고 실습 </a:t>
            </a:r>
            <a:r>
              <a:rPr lang="en-US" altLang="ko-KR" sz="1200" dirty="0" smtClean="0"/>
              <a:t>4-4</a:t>
            </a:r>
            <a:r>
              <a:rPr lang="ko-KR" altLang="en-US" sz="1200" dirty="0" smtClean="0"/>
              <a:t>를 더 이상 진행하지 못하게</a:t>
            </a:r>
            <a:endParaRPr lang="en-US" altLang="ko-KR" sz="1200" dirty="0" smtClean="0"/>
          </a:p>
          <a:p>
            <a:r>
              <a:rPr lang="ko-KR" altLang="en-US" sz="1200" dirty="0" smtClean="0"/>
              <a:t>되었습니다</a:t>
            </a:r>
            <a:r>
              <a:rPr lang="en-US" altLang="ko-KR" sz="1200" dirty="0" smtClean="0"/>
              <a:t>.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7167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9014" y="111012"/>
            <a:ext cx="5817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윈도우 </a:t>
            </a:r>
            <a:r>
              <a:rPr lang="en-US" altLang="ko-KR" dirty="0" smtClean="0"/>
              <a:t>C</a:t>
            </a:r>
            <a:r>
              <a:rPr lang="ko-KR" altLang="en-US" dirty="0" smtClean="0"/>
              <a:t>코드 채팅프로그램을 </a:t>
            </a:r>
            <a:r>
              <a:rPr lang="ko-KR" altLang="en-US" dirty="0" err="1" smtClean="0"/>
              <a:t>리눅스</a:t>
            </a:r>
            <a:r>
              <a:rPr lang="ko-KR" altLang="en-US" dirty="0" smtClean="0"/>
              <a:t> 코드로 변경하기</a:t>
            </a:r>
            <a:endParaRPr lang="ko-KR" altLang="en-US" dirty="0"/>
          </a:p>
        </p:txBody>
      </p:sp>
      <p:pic>
        <p:nvPicPr>
          <p:cNvPr id="2050" name="Picture 2" descr="C:\Users\hanmi\Desktop\스샷\스샷\윈C변경_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55" y="1052736"/>
            <a:ext cx="4162142" cy="4280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hanmi\Desktop\스샷\스샷\윈C변경_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55" y="5318212"/>
            <a:ext cx="4161244" cy="1373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44697" y="558457"/>
            <a:ext cx="242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변경한 </a:t>
            </a:r>
            <a:r>
              <a:rPr lang="en-US" altLang="ko-KR" dirty="0" smtClean="0"/>
              <a:t>UDP</a:t>
            </a:r>
            <a:r>
              <a:rPr lang="ko-KR" altLang="en-US" dirty="0" smtClean="0"/>
              <a:t>소켓 코드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33099" y="558457"/>
            <a:ext cx="3114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변경한 </a:t>
            </a:r>
            <a:r>
              <a:rPr lang="en-US" altLang="ko-KR" dirty="0" smtClean="0"/>
              <a:t>UDP</a:t>
            </a:r>
            <a:r>
              <a:rPr lang="ko-KR" altLang="en-US" dirty="0" smtClean="0"/>
              <a:t>클라이언</a:t>
            </a:r>
            <a:r>
              <a:rPr lang="ko-KR" altLang="en-US" dirty="0"/>
              <a:t>트</a:t>
            </a:r>
            <a:r>
              <a:rPr lang="ko-KR" altLang="en-US" dirty="0" smtClean="0"/>
              <a:t> 코드</a:t>
            </a:r>
            <a:endParaRPr lang="ko-KR" altLang="en-US" dirty="0"/>
          </a:p>
        </p:txBody>
      </p:sp>
      <p:pic>
        <p:nvPicPr>
          <p:cNvPr id="2052" name="Picture 4" descr="C:\Users\hanmi\Desktop\스샷\스샷\윈C변경_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832" y="1045426"/>
            <a:ext cx="4053490" cy="3883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hanmi\Desktop\스샷\스샷\윈C변경_5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832" y="4895764"/>
            <a:ext cx="4053490" cy="1768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186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anmi\Desktop\스샷\스샷\윈C변경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97" y="620688"/>
            <a:ext cx="8465916" cy="166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anmi\Desktop\스샷\스샷\윈C변경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97" y="3284984"/>
            <a:ext cx="8309726" cy="3411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6491" y="116632"/>
            <a:ext cx="8956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서버와 클라이언트를 각각 실행시키는 과정</a:t>
            </a:r>
            <a:r>
              <a:rPr lang="en-US" altLang="ko-KR" sz="1200" b="1" dirty="0" smtClean="0"/>
              <a:t>. </a:t>
            </a:r>
            <a:r>
              <a:rPr lang="en-US" altLang="ko-KR" sz="1200" dirty="0" smtClean="0"/>
              <a:t>Port</a:t>
            </a:r>
            <a:r>
              <a:rPr lang="ko-KR" altLang="en-US" sz="1200" dirty="0" smtClean="0"/>
              <a:t>를 </a:t>
            </a:r>
            <a:r>
              <a:rPr lang="en-US" altLang="ko-KR" sz="1200" dirty="0" smtClean="0"/>
              <a:t>9000</a:t>
            </a:r>
            <a:r>
              <a:rPr lang="ko-KR" altLang="en-US" sz="1200" dirty="0" smtClean="0"/>
              <a:t>으로 고정시켜놓으면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테스트 때 프로세스가 </a:t>
            </a:r>
            <a:r>
              <a:rPr lang="ko-KR" altLang="en-US" sz="1200" dirty="0" err="1" smtClean="0"/>
              <a:t>좀비가</a:t>
            </a:r>
            <a:r>
              <a:rPr lang="ko-KR" altLang="en-US" sz="1200" dirty="0" smtClean="0"/>
              <a:t> 될 수 있기 때문에 </a:t>
            </a:r>
            <a:endParaRPr lang="en-US" altLang="ko-KR" sz="1200" dirty="0" smtClean="0"/>
          </a:p>
          <a:p>
            <a:r>
              <a:rPr lang="en-US" altLang="ko-KR" sz="1200" dirty="0" err="1" smtClean="0"/>
              <a:t>argv</a:t>
            </a:r>
            <a:r>
              <a:rPr lang="en-US" altLang="ko-KR" sz="1200" dirty="0" smtClean="0"/>
              <a:t>[1]</a:t>
            </a:r>
            <a:r>
              <a:rPr lang="ko-KR" altLang="en-US" sz="1200" dirty="0" smtClean="0"/>
              <a:t>로 </a:t>
            </a:r>
            <a:r>
              <a:rPr lang="ko-KR" altLang="en-US" sz="1200" dirty="0" err="1" smtClean="0"/>
              <a:t>포트값을</a:t>
            </a:r>
            <a:r>
              <a:rPr lang="ko-KR" altLang="en-US" sz="1200" dirty="0" smtClean="0"/>
              <a:t> 받도록 코드를 변경한 후 서로 다른 터미널을 켜서 각각 실행시켰습니다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65772" y="2636912"/>
            <a:ext cx="8552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서버와 클라이언트를 실행한 후 클라이언트에서 </a:t>
            </a:r>
            <a:r>
              <a:rPr lang="en-US" altLang="ko-KR" sz="1200" dirty="0" smtClean="0"/>
              <a:t>4</a:t>
            </a:r>
            <a:r>
              <a:rPr lang="ko-KR" altLang="en-US" sz="1200" dirty="0" smtClean="0"/>
              <a:t>개의 메시지를 서버로 전송했습니다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정상적으로 서버가 메시지를 받고 </a:t>
            </a:r>
            <a:endParaRPr lang="en-US" altLang="ko-KR" sz="1200" dirty="0" smtClean="0"/>
          </a:p>
          <a:p>
            <a:r>
              <a:rPr lang="ko-KR" altLang="en-US" sz="1200" dirty="0" smtClean="0"/>
              <a:t>나서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다시 클라이언트에게 받은 메시지를 보냈습니다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클라이언트는 그 메시지를 정상적으로 수신했습니다</a:t>
            </a:r>
            <a:r>
              <a:rPr lang="en-US" altLang="ko-KR" sz="1200" dirty="0" smtClean="0"/>
              <a:t>. </a:t>
            </a:r>
            <a:r>
              <a:rPr lang="ko-KR" altLang="en-US" sz="1200" dirty="0"/>
              <a:t>▼</a:t>
            </a:r>
          </a:p>
        </p:txBody>
      </p:sp>
    </p:spTree>
    <p:extLst>
      <p:ext uri="{BB962C8B-B14F-4D97-AF65-F5344CB8AC3E}">
        <p14:creationId xmlns:p14="http://schemas.microsoft.com/office/powerpoint/2010/main" val="162864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393</Words>
  <Application>Microsoft Office PowerPoint</Application>
  <PresentationFormat>화면 슬라이드 쇼(4:3)</PresentationFormat>
  <Paragraphs>53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차해운</dc:creator>
  <cp:lastModifiedBy>차해운</cp:lastModifiedBy>
  <cp:revision>10</cp:revision>
  <dcterms:created xsi:type="dcterms:W3CDTF">2018-06-08T07:43:27Z</dcterms:created>
  <dcterms:modified xsi:type="dcterms:W3CDTF">2018-06-08T12:31:00Z</dcterms:modified>
</cp:coreProperties>
</file>