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1DA8A-5FCC-411F-9778-2B098E718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D5369C-CB9E-4F7C-8882-851668780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665D8-59A4-47B2-9F9F-620CD72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DE1DC-6A27-41D2-9565-E8118064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5D64B-0503-4846-A440-D76659D9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4EF28-4DC9-4796-ABCB-47E0F770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BF8A4-E8FF-40F2-AD68-2C8EC5A59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B95BA-73AF-44FD-80CA-6D15EF24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D178D-176B-4B9F-B573-C825AAF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A4618-3B0A-42EC-9116-72F60223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2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4E554F-3C9A-4ADE-9CE2-CD91A40B4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097B29-14C4-4413-81EA-3E669B56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CB739-5CB9-4601-BBC2-DCEC29C4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5E209-1C97-4565-A558-068F4359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6DC3A-F1C8-403C-840B-3AC8D352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C7B1D-DAA3-40E9-86CE-6CEC4599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00EA1-1C10-4229-B6AE-488B7208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4D793-FD1F-482F-84A2-0FC1F498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D317F-E818-4731-9263-7A0A501F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E90DC-5B6C-41BF-A401-A67B1DD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84AB-1087-4BEB-BC0D-FA021A71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D10E7-733E-4D7E-88C3-FEDCC767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39BD9-3536-41B2-956B-9E787580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8E185-85B6-479C-BBC0-9AA5C3B2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B6858-6792-4989-9AB1-2B3E1925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1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B419A-1492-4627-8FD5-7D6316B1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C1495-6B3A-4584-ABF7-118906FF3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77B7-2682-4B20-B92A-ECE69940F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C4AAE-E371-4B13-86E5-6672B026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49FAC-1F32-49BE-B5B2-0558E405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15B0E-CEAE-4BF3-9BF8-F65251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C6BB-1A46-4666-98FB-05E82E94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C0CDC-0352-417C-98DB-2B5FF16D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086B-3382-46D3-9A7E-12B0357A6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B6B802-BBE0-41C9-9207-D82D75F24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B11877-9B94-415F-BC96-9EEDC87FC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6A0BD-B5E9-4EC4-A789-C9BDDAF3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E899DB-B2DB-4E90-BD92-AA2163D9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68DEDC-8F2C-4ECD-8490-1BDE72EC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028FF-767C-4552-939D-CFA25058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402630-2F39-465A-99BA-F45BAD25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C6CDE-A8FA-48F7-9651-49F203AB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7AF7F-FA42-489A-BD1D-EA3B918A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FFBA4-63F2-4A64-B262-D473DFA8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55883-607F-4548-940F-8FDF115C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DD49AE-570A-481B-B38C-F29367A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9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86716-72B7-4848-9F01-5816A5E9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85C5C-3D0E-4FDA-B934-D0EE41F2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BCDC2-0087-490A-903C-891AE7629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A19A-25D4-486A-ADD7-F18178F5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00711-A401-4E91-8FA8-2031A374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D5AF0-774A-401F-A35A-692EDBC4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EFBB7-F9F7-4F67-9ADC-9897D55A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0D832-B3BD-47B9-AF01-7AB3C1471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5206F-0217-41BE-91DA-CE620067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43E49-383C-439C-A8B1-85D8992D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46988-7091-4F74-BD7D-D3475382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78670-CB30-4AC0-BF6D-F5C7E566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8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253D2C-ED52-45FE-8FC3-9CB904BB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28651-0FDF-4633-8A9E-1BA2D144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2E578-F7C9-44BA-9131-F1D25733C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E8F5-91CB-4632-83BD-673333BF50E8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F39D8-7205-43FE-98A0-B5AF30D9F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97250-1750-426E-8C0A-59637CE0A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1FBB-CAEB-4943-9498-5002F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D6A55-5E43-47E7-B978-DB3ECFCFB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Last</a:t>
            </a:r>
            <a:r>
              <a:rPr lang="ko-KR" altLang="en-US" dirty="0"/>
              <a:t> </a:t>
            </a:r>
            <a:r>
              <a:rPr lang="en-US" altLang="ko-KR" dirty="0"/>
              <a:t>Angel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0A1D7-8296-4991-8F92-F6CB3161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974" y="6245525"/>
            <a:ext cx="9144000" cy="478766"/>
          </a:xfrm>
        </p:spPr>
        <p:txBody>
          <a:bodyPr/>
          <a:lstStyle/>
          <a:p>
            <a:pPr algn="r"/>
            <a:r>
              <a:rPr lang="en-US" altLang="ko-KR"/>
              <a:t>2014152019 </a:t>
            </a:r>
            <a:r>
              <a:rPr lang="ko-KR" altLang="en-US"/>
              <a:t>심지섭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F9449-4546-4BE9-93D4-F8F071D3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8045507" y="2634381"/>
            <a:ext cx="770689" cy="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1B7CC-75C2-49FB-A821-891A20E9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99F2A-3660-4DDF-9D4D-73B8D749D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298" y="1825625"/>
            <a:ext cx="6488502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개발일정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달라진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</a:t>
            </a:r>
            <a:r>
              <a:rPr lang="ko-KR" altLang="en-US" dirty="0"/>
              <a:t>구현한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구현할 것</a:t>
            </a:r>
          </a:p>
        </p:txBody>
      </p:sp>
    </p:spTree>
    <p:extLst>
      <p:ext uri="{BB962C8B-B14F-4D97-AF65-F5344CB8AC3E}">
        <p14:creationId xmlns:p14="http://schemas.microsoft.com/office/powerpoint/2010/main" val="280589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692D6AAE-5CCA-44FA-B01B-C2A98A0D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59" y="643466"/>
            <a:ext cx="8773281" cy="55710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7B82667-EFBD-4937-A2D3-1B962E199483}"/>
              </a:ext>
            </a:extLst>
          </p:cNvPr>
          <p:cNvSpPr/>
          <p:nvPr/>
        </p:nvSpPr>
        <p:spPr>
          <a:xfrm>
            <a:off x="1709359" y="1915064"/>
            <a:ext cx="8773281" cy="5865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6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F9ED1-D395-41EB-9932-69F97731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5" y="1825625"/>
            <a:ext cx="11386868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리소스를 </a:t>
            </a:r>
            <a:r>
              <a:rPr lang="en-US" altLang="ko-KR" sz="2400" dirty="0"/>
              <a:t>1</a:t>
            </a:r>
            <a:r>
              <a:rPr lang="ko-KR" altLang="en-US" sz="2400" dirty="0"/>
              <a:t>주차에 모두제작 </a:t>
            </a:r>
            <a:r>
              <a:rPr lang="en-US" altLang="ko-KR" sz="2400" dirty="0"/>
              <a:t>-&gt; </a:t>
            </a:r>
            <a:r>
              <a:rPr lang="ko-KR" altLang="en-US" sz="2400" dirty="0"/>
              <a:t>리소스가 추가적으로 필요하면 추가제작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 </a:t>
            </a:r>
            <a:r>
              <a:rPr lang="ko-KR" altLang="en-US" sz="2400" dirty="0"/>
              <a:t>몬스터를 한 클래스로 통합 </a:t>
            </a:r>
            <a:r>
              <a:rPr lang="en-US" altLang="ko-KR" sz="2400" dirty="0"/>
              <a:t>-&gt; </a:t>
            </a:r>
            <a:r>
              <a:rPr lang="ko-KR" altLang="en-US" sz="2400" dirty="0" err="1"/>
              <a:t>몬스터종류마다</a:t>
            </a:r>
            <a:r>
              <a:rPr lang="ko-KR" altLang="en-US" sz="2400" dirty="0"/>
              <a:t> 개별 클래스를 두고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		</a:t>
            </a:r>
            <a:r>
              <a:rPr lang="ko-KR" altLang="en-US" sz="2400" dirty="0"/>
              <a:t>공통행동은 공통클래스의 함수로 구성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FF0267-3301-4F7D-A052-DB89A1997C6D}"/>
              </a:ext>
            </a:extLst>
          </p:cNvPr>
          <p:cNvSpPr txBox="1">
            <a:spLocks/>
          </p:cNvSpPr>
          <p:nvPr/>
        </p:nvSpPr>
        <p:spPr>
          <a:xfrm>
            <a:off x="148087" y="192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u="sng" dirty="0"/>
              <a:t>달라진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E22EF-EF16-4FCA-A2FB-922DD3B2D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1"/>
          <a:stretch/>
        </p:blipFill>
        <p:spPr>
          <a:xfrm>
            <a:off x="-168878" y="4370664"/>
            <a:ext cx="12529756" cy="24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0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3342-3349-4194-AF44-9DD88685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192597"/>
            <a:ext cx="10515600" cy="1325563"/>
          </a:xfrm>
        </p:spPr>
        <p:txBody>
          <a:bodyPr/>
          <a:lstStyle/>
          <a:p>
            <a:r>
              <a:rPr lang="ko-KR" altLang="en-US" u="sng" dirty="0"/>
              <a:t>구현한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30E432-8BC5-4244-9E68-551A0334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390" y="1644051"/>
            <a:ext cx="5124450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8DCDD4-222A-4A6D-8BAB-97DEA627B4DC}"/>
              </a:ext>
            </a:extLst>
          </p:cNvPr>
          <p:cNvSpPr txBox="1"/>
          <p:nvPr/>
        </p:nvSpPr>
        <p:spPr>
          <a:xfrm>
            <a:off x="345425" y="1518160"/>
            <a:ext cx="3363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리소스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몬스터 </a:t>
            </a:r>
            <a:r>
              <a:rPr lang="ko-KR" altLang="en-US" b="1" dirty="0" err="1"/>
              <a:t>스폰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따라오기</a:t>
            </a:r>
          </a:p>
        </p:txBody>
      </p:sp>
    </p:spTree>
    <p:extLst>
      <p:ext uri="{BB962C8B-B14F-4D97-AF65-F5344CB8AC3E}">
        <p14:creationId xmlns:p14="http://schemas.microsoft.com/office/powerpoint/2010/main" val="125036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C1EED2-138A-4298-9E5F-713FFB286FE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ABCC908-5310-4DD1-B685-2845F70D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192597"/>
            <a:ext cx="10515600" cy="1325563"/>
          </a:xfrm>
        </p:spPr>
        <p:txBody>
          <a:bodyPr/>
          <a:lstStyle/>
          <a:p>
            <a:r>
              <a:rPr lang="ko-KR" altLang="en-US" u="sng" dirty="0"/>
              <a:t>구현할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18DE1B-04EF-410C-80D2-61593E3F5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1334156" y="1668222"/>
            <a:ext cx="1167504" cy="138920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453624-2F41-4878-9562-ECBB6238C647}"/>
              </a:ext>
            </a:extLst>
          </p:cNvPr>
          <p:cNvCxnSpPr/>
          <p:nvPr/>
        </p:nvCxnSpPr>
        <p:spPr>
          <a:xfrm>
            <a:off x="2329132" y="3057426"/>
            <a:ext cx="828136" cy="141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24FBF86-9E4A-47E5-996C-C73A6AFC3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2984740" y="4468483"/>
            <a:ext cx="1167504" cy="13892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87EDB7-02AD-40C6-8BCD-25D7AD4DC1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>
            <a:off x="1528313" y="1393036"/>
            <a:ext cx="384110" cy="1325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E7A18B-E4E4-46B5-B4D4-B382A14229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>
            <a:off x="3181741" y="4254131"/>
            <a:ext cx="384110" cy="1325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AC3882-F9BD-4F2E-A2C5-52BA7241F935}"/>
              </a:ext>
            </a:extLst>
          </p:cNvPr>
          <p:cNvSpPr txBox="1"/>
          <p:nvPr/>
        </p:nvSpPr>
        <p:spPr>
          <a:xfrm>
            <a:off x="1357283" y="6296071"/>
            <a:ext cx="27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기본무기의 공격 움직임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E69523-A7FE-4107-AFE1-4FD55748A2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43"/>
          <a:stretch/>
        </p:blipFill>
        <p:spPr>
          <a:xfrm>
            <a:off x="7924768" y="2222334"/>
            <a:ext cx="2564983" cy="24133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718899-23F6-4C0B-B433-F860A25EF859}"/>
              </a:ext>
            </a:extLst>
          </p:cNvPr>
          <p:cNvSpPr/>
          <p:nvPr/>
        </p:nvSpPr>
        <p:spPr>
          <a:xfrm>
            <a:off x="8333117" y="2398143"/>
            <a:ext cx="1552755" cy="138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3B5AB-DEC2-40BE-BCEA-6602461AA035}"/>
              </a:ext>
            </a:extLst>
          </p:cNvPr>
          <p:cNvSpPr txBox="1"/>
          <p:nvPr/>
        </p:nvSpPr>
        <p:spPr>
          <a:xfrm>
            <a:off x="8062884" y="6257478"/>
            <a:ext cx="320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몬스터의 체력과 데미지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89008-D448-4C48-A5A2-E895646E5A16}"/>
              </a:ext>
            </a:extLst>
          </p:cNvPr>
          <p:cNvSpPr txBox="1"/>
          <p:nvPr/>
        </p:nvSpPr>
        <p:spPr>
          <a:xfrm>
            <a:off x="2766327" y="884106"/>
            <a:ext cx="27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주차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5E5D63-54A9-41B0-89A1-8CFA129FC686}"/>
              </a:ext>
            </a:extLst>
          </p:cNvPr>
          <p:cNvSpPr/>
          <p:nvPr/>
        </p:nvSpPr>
        <p:spPr>
          <a:xfrm rot="19782909">
            <a:off x="1207014" y="3263930"/>
            <a:ext cx="1345721" cy="198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8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Last Angel</vt:lpstr>
      <vt:lpstr>목차</vt:lpstr>
      <vt:lpstr>PowerPoint 프레젠테이션</vt:lpstr>
      <vt:lpstr>PowerPoint 프레젠테이션</vt:lpstr>
      <vt:lpstr>구현한 것</vt:lpstr>
      <vt:lpstr>구현할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Angel</dc:title>
  <dc:creator>enjcat</dc:creator>
  <cp:lastModifiedBy>enjcat</cp:lastModifiedBy>
  <cp:revision>4</cp:revision>
  <dcterms:created xsi:type="dcterms:W3CDTF">2018-10-19T01:41:42Z</dcterms:created>
  <dcterms:modified xsi:type="dcterms:W3CDTF">2018-10-19T02:07:25Z</dcterms:modified>
</cp:coreProperties>
</file>