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4" r:id="rId5"/>
    <p:sldId id="261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AAE-7015-4643-B44D-95B103F2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40A26-0C3B-44BE-805B-A09CC640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D09D2-7437-4C47-B251-E33C715E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9800-6E2B-4D34-A7ED-5B97125A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FE70B-D5F7-4B67-B9E4-496114C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D4CAD-818A-406D-9515-88A5948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A2A67-17C0-43C6-8D7D-E084FA14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C14E-8E21-4A9E-855D-1D091795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4D5C-AB9E-4037-AFCD-5B9D065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D603E-88FC-4169-B213-C4F590E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A54FF-D681-4405-8C3F-C033B842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8A4ED-0C33-458D-9D2C-5D0A0DE7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8642-6FF4-4169-AEB4-2137FCE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5E0BD-D6EE-4B10-AF5F-0A5C90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F8966-1A22-4C47-A95F-0721E74C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E7E2-26CF-42CC-98CF-2FFE54D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8FC6-CDBF-40AA-A253-852643C3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AEF79-5704-4AB2-99A8-307FE25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A50A-E0CA-4330-B59B-219AA73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864D-7409-455C-8895-4694811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E595-F64C-4850-A187-343A92A1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504B-956F-4B1E-A96E-950B2D4A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B755-4AB7-447F-BBB1-4A5E30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C475-99DF-4B9F-B038-D88E2D13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64F58-831B-4779-BE0B-8BFFB53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CAB9-9521-4D40-8FCB-3D5BB8F1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A2F0-8674-486B-8381-22EE26DD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F9105-8BB0-4939-8DD9-DF11C4AE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ECA2E-FD57-4AC0-A661-2672421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71D1D-ECEE-475F-93C1-44A6EAC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3FE56-79FF-44CB-84AF-98ABA25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14B4-ADBC-463F-B63B-5BDE6CB1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A89B1-B812-4CE7-87C1-AF474F7F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6D00-6266-4E89-9FED-A473A0FA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CE352-D27E-4D96-A305-63A862B7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59C7C-CCC9-4E92-B911-D3CF178C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2077B-199B-443B-BD4E-343BF28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6888B-AA58-429C-B49E-249D7EDD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28736-B493-4FAF-82A7-4393C8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DD54-60FF-4E78-AA83-A6D193F3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9AF46-9FF1-4E64-BFB9-91AB3D1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CA0D0-24B1-4B94-BA2F-EB18E8A7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F3AC8-6A6D-4672-8254-2A2A7734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81E211-D5A8-422E-87D2-7BA8717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A0B13-01F7-4272-BFBD-24626D41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BFD80-74DE-426E-99B0-4E833E3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3A86-26AE-4960-B0F7-1B49978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794C-0C35-4567-9515-67F0450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40FA-C71C-40BC-88F2-379CC9DD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C764F-CCFB-49C2-8BDE-B304756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BC6A-46F3-46FA-A538-9995C25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BDF1-5B9A-4AAA-86B7-DE290DE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6B-B3C6-4AAA-884F-5721C2E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FE1FE-60BE-429A-B87B-E2E2C468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19F3B-F5B4-4268-A3D1-4E89397F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8D2BE-1AAD-4590-ABD2-E7B5036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7AE5B-A85A-4001-992A-9E120C79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F191-5DEC-4337-BB97-D207A3E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43CA9-EDA9-4578-B362-D4E0321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A2AB-299C-4207-9C14-8C33955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F1D2A-B7DD-4067-A84C-EF910217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6612-B562-41EA-B8C3-3BEC3983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683B-B3D1-4A71-91C4-E16D5AFF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D6A55-5E43-47E7-B978-DB3ECFCF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Last</a:t>
            </a:r>
            <a:r>
              <a:rPr lang="ko-KR" altLang="en-US" dirty="0"/>
              <a:t> </a:t>
            </a:r>
            <a:r>
              <a:rPr lang="en-US" altLang="ko-KR" dirty="0"/>
              <a:t>Angel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0A1D7-8296-4991-8F92-F6CB3161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974" y="6245525"/>
            <a:ext cx="9144000" cy="478766"/>
          </a:xfrm>
        </p:spPr>
        <p:txBody>
          <a:bodyPr/>
          <a:lstStyle/>
          <a:p>
            <a:pPr algn="r"/>
            <a:r>
              <a:rPr lang="en-US" altLang="ko-KR"/>
              <a:t>2014152019 </a:t>
            </a:r>
            <a:r>
              <a:rPr lang="ko-KR" altLang="en-US"/>
              <a:t>심지섭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F9449-4546-4BE9-93D4-F8F071D3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8045507" y="2634381"/>
            <a:ext cx="770689" cy="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699642-3F6A-48A2-9997-431CF96C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1" y="1358313"/>
            <a:ext cx="6401932" cy="52357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2" y="263906"/>
            <a:ext cx="3567953" cy="1008810"/>
          </a:xfrm>
        </p:spPr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6EFD23-AB77-4418-803D-8D735935F99E}"/>
              </a:ext>
            </a:extLst>
          </p:cNvPr>
          <p:cNvSpPr txBox="1"/>
          <p:nvPr/>
        </p:nvSpPr>
        <p:spPr>
          <a:xfrm flipH="1">
            <a:off x="563303" y="1272716"/>
            <a:ext cx="432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리듬게임으로 </a:t>
            </a:r>
            <a:endParaRPr lang="en-US" altLang="ko-KR" sz="2400" dirty="0"/>
          </a:p>
          <a:p>
            <a:r>
              <a:rPr lang="ko-KR" altLang="en-US" sz="2400" dirty="0"/>
              <a:t>플레이어를 움직이고</a:t>
            </a:r>
            <a:endParaRPr lang="en-US" altLang="ko-KR" sz="2400" dirty="0"/>
          </a:p>
          <a:p>
            <a:r>
              <a:rPr lang="ko-KR" altLang="en-US" sz="2400" dirty="0"/>
              <a:t>적을 죽여 얻는 돈으로 </a:t>
            </a:r>
            <a:endParaRPr lang="en-US" altLang="ko-KR" sz="2400" dirty="0"/>
          </a:p>
          <a:p>
            <a:r>
              <a:rPr lang="ko-KR" altLang="en-US" sz="2400" dirty="0"/>
              <a:t>무기를 뽑아</a:t>
            </a:r>
            <a:endParaRPr lang="en-US" altLang="ko-KR" sz="2400" dirty="0"/>
          </a:p>
          <a:p>
            <a:r>
              <a:rPr lang="ko-KR" altLang="en-US" sz="2400" dirty="0"/>
              <a:t>가장 오랜 시간동안 </a:t>
            </a:r>
            <a:endParaRPr lang="en-US" altLang="ko-KR" sz="2400" dirty="0"/>
          </a:p>
          <a:p>
            <a:r>
              <a:rPr lang="ko-KR" altLang="en-US" sz="2400" dirty="0"/>
              <a:t>살아남는 게임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EEF1FB-0EDE-4A41-9C4D-92EF13446373}"/>
              </a:ext>
            </a:extLst>
          </p:cNvPr>
          <p:cNvSpPr/>
          <p:nvPr/>
        </p:nvSpPr>
        <p:spPr>
          <a:xfrm>
            <a:off x="4699953" y="205292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 시간을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나타내는 타이머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F6376-4DD4-44B6-8D56-A7D3FC25B2B7}"/>
              </a:ext>
            </a:extLst>
          </p:cNvPr>
          <p:cNvSpPr/>
          <p:nvPr/>
        </p:nvSpPr>
        <p:spPr>
          <a:xfrm>
            <a:off x="7673595" y="1771270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플레이어의 체력을 표시하는 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3756DC-0395-4785-B72E-6B283B1DCEEF}"/>
              </a:ext>
            </a:extLst>
          </p:cNvPr>
          <p:cNvSpPr/>
          <p:nvPr/>
        </p:nvSpPr>
        <p:spPr>
          <a:xfrm>
            <a:off x="10345947" y="188055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플레이어의 골드 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FEC32-4C85-4492-9229-F0C16CB28738}"/>
              </a:ext>
            </a:extLst>
          </p:cNvPr>
          <p:cNvSpPr/>
          <p:nvPr/>
        </p:nvSpPr>
        <p:spPr>
          <a:xfrm>
            <a:off x="9856730" y="5938486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맵의</a:t>
            </a:r>
            <a:r>
              <a:rPr lang="ko-KR" altLang="en-US" sz="1600" dirty="0">
                <a:solidFill>
                  <a:schemeClr val="tx1"/>
                </a:solidFill>
              </a:rPr>
              <a:t> 모서리에서 </a:t>
            </a:r>
            <a:r>
              <a:rPr lang="ko-KR" altLang="en-US" sz="1600" dirty="0" err="1">
                <a:solidFill>
                  <a:schemeClr val="tx1"/>
                </a:solidFill>
              </a:rPr>
              <a:t>스폰되는</a:t>
            </a:r>
            <a:r>
              <a:rPr lang="ko-KR" altLang="en-US" sz="1600" dirty="0">
                <a:solidFill>
                  <a:schemeClr val="tx1"/>
                </a:solidFill>
              </a:rPr>
              <a:t> 몬스터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52E2BB-F4E1-4170-AEC4-85B0998E2BA7}"/>
              </a:ext>
            </a:extLst>
          </p:cNvPr>
          <p:cNvSpPr/>
          <p:nvPr/>
        </p:nvSpPr>
        <p:spPr>
          <a:xfrm>
            <a:off x="9422920" y="3105687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골드를 지불하여 아이템 뽑기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A09AFD-09D9-411F-926C-2ED5F4194FF6}"/>
              </a:ext>
            </a:extLst>
          </p:cNvPr>
          <p:cNvSpPr/>
          <p:nvPr/>
        </p:nvSpPr>
        <p:spPr>
          <a:xfrm>
            <a:off x="6406314" y="2640168"/>
            <a:ext cx="2039662" cy="779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리듬게임으로 </a:t>
            </a:r>
            <a:r>
              <a:rPr lang="ko-KR" altLang="en-US" sz="1600">
                <a:solidFill>
                  <a:schemeClr val="tx1"/>
                </a:solidFill>
              </a:rPr>
              <a:t>마우스의 방향으로 </a:t>
            </a:r>
            <a:r>
              <a:rPr lang="ko-KR" altLang="en-US" sz="1600" dirty="0">
                <a:solidFill>
                  <a:schemeClr val="tx1"/>
                </a:solidFill>
              </a:rPr>
              <a:t>이동하는 플레이어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B84D9-0939-48E0-956B-23F91D328C10}"/>
              </a:ext>
            </a:extLst>
          </p:cNvPr>
          <p:cNvSpPr txBox="1"/>
          <p:nvPr/>
        </p:nvSpPr>
        <p:spPr>
          <a:xfrm>
            <a:off x="5406186" y="14786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10:13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926527-7789-4A38-AF00-D7E291E65102}"/>
              </a:ext>
            </a:extLst>
          </p:cNvPr>
          <p:cNvSpPr/>
          <p:nvPr/>
        </p:nvSpPr>
        <p:spPr>
          <a:xfrm>
            <a:off x="7105650" y="1478683"/>
            <a:ext cx="24384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AAB6-E104-4256-AB7F-0017167F2AB0}"/>
              </a:ext>
            </a:extLst>
          </p:cNvPr>
          <p:cNvSpPr txBox="1"/>
          <p:nvPr/>
        </p:nvSpPr>
        <p:spPr>
          <a:xfrm>
            <a:off x="10671639" y="144868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106G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BB31C-F050-40A6-8ADB-55B656426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5" t="56238" r="3322"/>
          <a:stretch/>
        </p:blipFill>
        <p:spPr>
          <a:xfrm>
            <a:off x="7975277" y="2512475"/>
            <a:ext cx="1397480" cy="1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906" y="195405"/>
            <a:ext cx="3567953" cy="1008810"/>
          </a:xfrm>
        </p:spPr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724BB1-4215-4805-A7A0-049D85423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63828"/>
              </p:ext>
            </p:extLst>
          </p:nvPr>
        </p:nvGraphicFramePr>
        <p:xfrm>
          <a:off x="561789" y="1347194"/>
          <a:ext cx="11128188" cy="521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93">
                  <a:extLst>
                    <a:ext uri="{9D8B030D-6E8A-4147-A177-3AD203B41FA5}">
                      <a16:colId xmlns:a16="http://schemas.microsoft.com/office/drawing/2014/main" val="3651488310"/>
                    </a:ext>
                  </a:extLst>
                </a:gridCol>
                <a:gridCol w="4320989">
                  <a:extLst>
                    <a:ext uri="{9D8B030D-6E8A-4147-A177-3AD203B41FA5}">
                      <a16:colId xmlns:a16="http://schemas.microsoft.com/office/drawing/2014/main" val="1022316659"/>
                    </a:ext>
                  </a:extLst>
                </a:gridCol>
                <a:gridCol w="5307106">
                  <a:extLst>
                    <a:ext uri="{9D8B030D-6E8A-4147-A177-3AD203B41FA5}">
                      <a16:colId xmlns:a16="http://schemas.microsoft.com/office/drawing/2014/main" val="2832711411"/>
                    </a:ext>
                  </a:extLst>
                </a:gridCol>
              </a:tblGrid>
              <a:tr h="937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주요요소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23369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난이도별 다른 몬스터 모습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모습마다 다른 몬스터 사운드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공격범위안에 들어오면 타격판정을 한 후 모션을 취해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모션을 취한 후 타격판정을 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플레이어의 체력을 감소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24396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소유 무기마다 다른 외형과 이펙트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 고유의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무기마다 다른 리듬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게임의 성공여부에 따라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무기를 사용하여 마우스 방향으로 이동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이동할 때 무기의 공격범위에 몬스터가 있다면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데미지를 입힘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48938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뽑기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 이상의 무기종류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아이템뽑기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할 때의 애니메이션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지급한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돈에따라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무기뽑기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확률이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달라지고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확률에 따른 무기 드랍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55882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시간이 지날수록 변화하는 맵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캠버스의 크기변화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난이도의 증가는 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강한몬스터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몬스터들의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기본체력증가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,)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개체수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증가로 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6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F9ED1-D395-41EB-9932-69F97731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825625"/>
            <a:ext cx="11386868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리소스를 </a:t>
            </a:r>
            <a:r>
              <a:rPr lang="en-US" altLang="ko-KR" sz="2400" dirty="0"/>
              <a:t>1</a:t>
            </a:r>
            <a:r>
              <a:rPr lang="ko-KR" altLang="en-US" sz="2400" dirty="0"/>
              <a:t>주차에 모두제작 </a:t>
            </a:r>
            <a:r>
              <a:rPr lang="en-US" altLang="ko-KR" sz="2400" dirty="0"/>
              <a:t>-&gt; </a:t>
            </a:r>
            <a:r>
              <a:rPr lang="ko-KR" altLang="en-US" sz="2400" dirty="0"/>
              <a:t>리소스가 추가적으로 필요하면 추가제작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 </a:t>
            </a:r>
            <a:r>
              <a:rPr lang="ko-KR" altLang="en-US" sz="2400" dirty="0"/>
              <a:t>몬스터를 한 클래스로 통합 </a:t>
            </a:r>
            <a:r>
              <a:rPr lang="en-US" altLang="ko-KR" sz="2400" dirty="0"/>
              <a:t>-&gt; </a:t>
            </a:r>
            <a:r>
              <a:rPr lang="ko-KR" altLang="en-US" sz="2400" dirty="0" err="1"/>
              <a:t>몬스터종류마다</a:t>
            </a:r>
            <a:r>
              <a:rPr lang="ko-KR" altLang="en-US" sz="2400" dirty="0"/>
              <a:t> 개별 클래스를 두고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	</a:t>
            </a:r>
            <a:r>
              <a:rPr lang="ko-KR" altLang="en-US" sz="2400" dirty="0"/>
              <a:t>공통행동은 공통클래스의 함수로 구성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FF0267-3301-4F7D-A052-DB89A1997C6D}"/>
              </a:ext>
            </a:extLst>
          </p:cNvPr>
          <p:cNvSpPr txBox="1">
            <a:spLocks/>
          </p:cNvSpPr>
          <p:nvPr/>
        </p:nvSpPr>
        <p:spPr>
          <a:xfrm>
            <a:off x="148087" y="192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u="sng" dirty="0"/>
              <a:t>달라진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E22EF-EF16-4FCA-A2FB-922DD3B2D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1"/>
          <a:stretch/>
        </p:blipFill>
        <p:spPr>
          <a:xfrm>
            <a:off x="-168878" y="4370664"/>
            <a:ext cx="12529756" cy="24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C7733-7699-4AD3-9A79-C65600A66E77}"/>
              </a:ext>
            </a:extLst>
          </p:cNvPr>
          <p:cNvSpPr txBox="1"/>
          <p:nvPr/>
        </p:nvSpPr>
        <p:spPr>
          <a:xfrm>
            <a:off x="1136764" y="4845187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무기마다 있는 </a:t>
            </a:r>
            <a:r>
              <a:rPr lang="ko-KR" altLang="en-US" dirty="0" err="1"/>
              <a:t>리듬미니게임</a:t>
            </a:r>
            <a:endParaRPr lang="en-US" altLang="ko-KR" dirty="0"/>
          </a:p>
          <a:p>
            <a:r>
              <a:rPr lang="ko-KR" altLang="en-US" dirty="0"/>
              <a:t>성공하면 마우스의 방향대로 이동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C3157-ED95-4EFB-BBE7-CA0EEEDB0D28}"/>
              </a:ext>
            </a:extLst>
          </p:cNvPr>
          <p:cNvSpPr txBox="1"/>
          <p:nvPr/>
        </p:nvSpPr>
        <p:spPr>
          <a:xfrm>
            <a:off x="7393658" y="4845187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이동중 공격범위에 몬스터가 있으면 </a:t>
            </a:r>
            <a:endParaRPr lang="en-US" altLang="ko-KR" dirty="0"/>
          </a:p>
          <a:p>
            <a:r>
              <a:rPr lang="ko-KR" altLang="en-US" dirty="0"/>
              <a:t>데미지를 입히고</a:t>
            </a:r>
            <a:r>
              <a:rPr lang="en-US" altLang="ko-KR" dirty="0"/>
              <a:t>, </a:t>
            </a:r>
            <a:r>
              <a:rPr lang="ko-KR" altLang="en-US" dirty="0" err="1"/>
              <a:t>킬하면</a:t>
            </a:r>
            <a:r>
              <a:rPr lang="ko-KR" altLang="en-US" dirty="0"/>
              <a:t> 보상골드를 </a:t>
            </a:r>
            <a:endParaRPr lang="en-US" altLang="ko-KR" dirty="0"/>
          </a:p>
          <a:p>
            <a:r>
              <a:rPr lang="ko-KR" altLang="en-US" dirty="0"/>
              <a:t>받음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10617A-85CA-421D-A7B7-AD7E7321339F}"/>
              </a:ext>
            </a:extLst>
          </p:cNvPr>
          <p:cNvCxnSpPr>
            <a:cxnSpLocks/>
          </p:cNvCxnSpPr>
          <p:nvPr/>
        </p:nvCxnSpPr>
        <p:spPr>
          <a:xfrm flipV="1">
            <a:off x="4798344" y="3109581"/>
            <a:ext cx="21100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3E3642A-8BA8-4872-B3B8-3C1D015D4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1483211" y="935308"/>
            <a:ext cx="1167504" cy="138920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2C65D8-605B-40E0-BC2E-1C52E7BB3645}"/>
              </a:ext>
            </a:extLst>
          </p:cNvPr>
          <p:cNvCxnSpPr/>
          <p:nvPr/>
        </p:nvCxnSpPr>
        <p:spPr>
          <a:xfrm>
            <a:off x="2478187" y="2324512"/>
            <a:ext cx="828136" cy="141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C4F145C-435C-4465-8941-127884129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3133795" y="3735569"/>
            <a:ext cx="1167504" cy="1389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991E46-0AD4-443F-8B94-EFB2AFEF4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>
            <a:off x="1677368" y="660122"/>
            <a:ext cx="384110" cy="132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6C69C9-CE09-481C-A3C0-F6CB09936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 rot="15836021">
            <a:off x="2929504" y="3835939"/>
            <a:ext cx="384110" cy="13255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95045-6F1B-4A23-B28B-0AB3E59A75C1}"/>
              </a:ext>
            </a:extLst>
          </p:cNvPr>
          <p:cNvSpPr/>
          <p:nvPr/>
        </p:nvSpPr>
        <p:spPr>
          <a:xfrm rot="19782909">
            <a:off x="1356069" y="2531016"/>
            <a:ext cx="1345721" cy="198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BC516F-85F5-4622-89D4-7B0308202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8632047" y="935308"/>
            <a:ext cx="1167504" cy="138920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8A9774-3F0A-4F68-A69A-17545A7F681D}"/>
              </a:ext>
            </a:extLst>
          </p:cNvPr>
          <p:cNvCxnSpPr/>
          <p:nvPr/>
        </p:nvCxnSpPr>
        <p:spPr>
          <a:xfrm>
            <a:off x="9627023" y="2324512"/>
            <a:ext cx="828136" cy="141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A519DF0-24AB-4D36-999C-3A96EC5CD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10282631" y="3735569"/>
            <a:ext cx="1167504" cy="1389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A9D4BC-8CD0-4000-8323-9F67C56F6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>
            <a:off x="8826204" y="660122"/>
            <a:ext cx="384110" cy="13255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FE4366-6550-40CB-B9C7-F6E65EF40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4"/>
          <a:stretch/>
        </p:blipFill>
        <p:spPr>
          <a:xfrm rot="15836021">
            <a:off x="10078340" y="3835939"/>
            <a:ext cx="384110" cy="13255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11E8CC-8E82-4974-A3B3-F675DCF925DF}"/>
              </a:ext>
            </a:extLst>
          </p:cNvPr>
          <p:cNvSpPr/>
          <p:nvPr/>
        </p:nvSpPr>
        <p:spPr>
          <a:xfrm rot="19782909">
            <a:off x="8504905" y="2531016"/>
            <a:ext cx="1345721" cy="198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1BF347F-7E64-443E-8300-1FD3D2C94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43"/>
          <a:stretch/>
        </p:blipFill>
        <p:spPr>
          <a:xfrm>
            <a:off x="8256971" y="2565890"/>
            <a:ext cx="1739358" cy="1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E9899-466E-4512-94E4-A85F9E2E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3" b="99287" l="3851" r="96398">
                        <a14:foregroundMark x1="35528" y1="16865" x2="23602" y2="42280"/>
                        <a14:foregroundMark x1="23602" y1="42280" x2="20124" y2="68884"/>
                        <a14:foregroundMark x1="20124" y1="68884" x2="27950" y2="96912"/>
                        <a14:foregroundMark x1="27950" y1="96912" x2="51925" y2="96675"/>
                        <a14:foregroundMark x1="51925" y1="96675" x2="78137" y2="80523"/>
                        <a14:foregroundMark x1="78137" y1="80523" x2="86584" y2="65796"/>
                        <a14:foregroundMark x1="86584" y1="65796" x2="85342" y2="45843"/>
                        <a14:foregroundMark x1="85342" y1="45843" x2="78758" y2="27553"/>
                        <a14:foregroundMark x1="78758" y1="27553" x2="45839" y2="1663"/>
                        <a14:foregroundMark x1="45839" y1="1663" x2="36770" y2="11639"/>
                        <a14:foregroundMark x1="36770" y1="11639" x2="35901" y2="14489"/>
                        <a14:foregroundMark x1="16149" y1="17577" x2="76398" y2="51781"/>
                        <a14:foregroundMark x1="76398" y1="51781" x2="96398" y2="75772"/>
                        <a14:foregroundMark x1="3851" y1="71734" x2="51925" y2="78860"/>
                        <a14:foregroundMark x1="6708" y1="98575" x2="27702" y2="99287"/>
                        <a14:foregroundMark x1="36273" y1="94537" x2="30186" y2="76485"/>
                        <a14:foregroundMark x1="39627" y1="15914" x2="61739" y2="8789"/>
                        <a14:foregroundMark x1="61739" y1="8789" x2="61863" y2="8789"/>
                        <a14:foregroundMark x1="76273" y1="8789" x2="85714" y2="8789"/>
                        <a14:backgroundMark x1="51925" y1="48219" x2="42484" y2="56532"/>
                        <a14:backgroundMark x1="42484" y1="56532" x2="51553" y2="482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625" y="1632169"/>
            <a:ext cx="4631610" cy="2422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853FE-B26D-4EBC-9AE2-757F508AD6E7}"/>
              </a:ext>
            </a:extLst>
          </p:cNvPr>
          <p:cNvSpPr txBox="1"/>
          <p:nvPr/>
        </p:nvSpPr>
        <p:spPr>
          <a:xfrm>
            <a:off x="151734" y="4302501"/>
            <a:ext cx="5269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아이템뽑기</a:t>
            </a:r>
            <a:r>
              <a:rPr lang="ko-KR" altLang="en-US" dirty="0"/>
              <a:t> 주변에서 마우스 </a:t>
            </a:r>
            <a:r>
              <a:rPr lang="ko-KR" altLang="en-US" dirty="0" err="1"/>
              <a:t>우클릭하여</a:t>
            </a:r>
            <a:endParaRPr lang="en-US" altLang="ko-KR" dirty="0"/>
          </a:p>
          <a:p>
            <a:r>
              <a:rPr lang="ko-KR" altLang="en-US" dirty="0" err="1"/>
              <a:t>모든돈을</a:t>
            </a:r>
            <a:r>
              <a:rPr lang="ko-KR" altLang="en-US" dirty="0"/>
              <a:t> 소비하여 활성화</a:t>
            </a:r>
            <a:r>
              <a:rPr lang="en-US" altLang="ko-KR" dirty="0"/>
              <a:t>(</a:t>
            </a:r>
            <a:r>
              <a:rPr lang="ko-KR" altLang="en-US" dirty="0"/>
              <a:t>특정골드 이상만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나온 아이템은 뽑기 주변에 </a:t>
            </a:r>
            <a:r>
              <a:rPr lang="ko-KR" altLang="en-US" dirty="0" err="1"/>
              <a:t>스폰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A03989-4A8F-4D59-928A-64D4A6572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88" y="1627511"/>
            <a:ext cx="4915036" cy="241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E7258-9D30-4C4A-9C94-C5A900ACF0FB}"/>
              </a:ext>
            </a:extLst>
          </p:cNvPr>
          <p:cNvSpPr txBox="1"/>
          <p:nvPr/>
        </p:nvSpPr>
        <p:spPr>
          <a:xfrm>
            <a:off x="5970488" y="4302501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몬스터에게 데미지를 받아 체력이 모두 소진되면</a:t>
            </a:r>
            <a:endParaRPr lang="en-US" altLang="ko-KR" dirty="0"/>
          </a:p>
          <a:p>
            <a:r>
              <a:rPr lang="ko-KR" altLang="en-US" dirty="0"/>
              <a:t>게임오버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538E8C-3EC0-47FB-946F-6730DB8594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2546590" y="2449183"/>
            <a:ext cx="1167504" cy="1389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FDCDD7-A369-4AAD-A11E-6B3A21F6F5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5" t="56238" r="3322"/>
          <a:stretch/>
        </p:blipFill>
        <p:spPr>
          <a:xfrm>
            <a:off x="1739948" y="2391260"/>
            <a:ext cx="1167505" cy="13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/>
              <a:t>개발일정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226693-E110-462A-8969-6A257343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61093"/>
              </p:ext>
            </p:extLst>
          </p:nvPr>
        </p:nvGraphicFramePr>
        <p:xfrm>
          <a:off x="2031999" y="1252835"/>
          <a:ext cx="8128000" cy="51307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3292">
                  <a:extLst>
                    <a:ext uri="{9D8B030D-6E8A-4147-A177-3AD203B41FA5}">
                      <a16:colId xmlns:a16="http://schemas.microsoft.com/office/drawing/2014/main" val="1564606953"/>
                    </a:ext>
                  </a:extLst>
                </a:gridCol>
                <a:gridCol w="6864708">
                  <a:extLst>
                    <a:ext uri="{9D8B030D-6E8A-4147-A177-3AD203B41FA5}">
                      <a16:colId xmlns:a16="http://schemas.microsoft.com/office/drawing/2014/main" val="1841583739"/>
                    </a:ext>
                  </a:extLst>
                </a:gridCol>
              </a:tblGrid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준비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1787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움직임과 몬스터 </a:t>
                      </a:r>
                      <a:r>
                        <a:rPr lang="ko-KR" altLang="en-US" dirty="0" err="1"/>
                        <a:t>스폰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따라오기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22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기본무기의 공격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움직임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데미지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체력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2703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골드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549586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뽑기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12397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스테이지별 난이도 구현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5689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테스트게임을 통한 </a:t>
                      </a:r>
                      <a:r>
                        <a:rPr lang="ko-KR" altLang="en-US" dirty="0" err="1"/>
                        <a:t>밸런싱</a:t>
                      </a:r>
                      <a:r>
                        <a:rPr lang="ko-KR" altLang="en-US" dirty="0"/>
                        <a:t> 패치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1428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추가할부분과 부족한부분 보완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21204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시퀀스의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1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 dirty="0"/>
              <a:t>참고게임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83DEB-0249-4781-923A-823310F9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" y="1252835"/>
            <a:ext cx="5434642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693B6-5443-4558-9418-E7FFB62FDA3D}"/>
              </a:ext>
            </a:extLst>
          </p:cNvPr>
          <p:cNvSpPr txBox="1"/>
          <p:nvPr/>
        </p:nvSpPr>
        <p:spPr>
          <a:xfrm>
            <a:off x="216827" y="4537495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 school musical (</a:t>
            </a:r>
            <a:r>
              <a:rPr lang="ko-KR" altLang="en-US" dirty="0"/>
              <a:t>리듬게임으로 캐릭터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61C5-271C-46F5-9950-F7667418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5" y="1252835"/>
            <a:ext cx="5167636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0D580-7926-43E2-B9BA-BF5D6059C510}"/>
              </a:ext>
            </a:extLst>
          </p:cNvPr>
          <p:cNvSpPr txBox="1"/>
          <p:nvPr/>
        </p:nvSpPr>
        <p:spPr>
          <a:xfrm>
            <a:off x="8197945" y="453749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아이작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아이템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6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304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Last Angel</vt:lpstr>
      <vt:lpstr>게임컨셉</vt:lpstr>
      <vt:lpstr>개발범위</vt:lpstr>
      <vt:lpstr>PowerPoint 프레젠테이션</vt:lpstr>
      <vt:lpstr>예상게임 실행 흐름</vt:lpstr>
      <vt:lpstr>예상게임 실행 흐름</vt:lpstr>
      <vt:lpstr>개발일정</vt:lpstr>
      <vt:lpstr>참고게임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게임컨셉</dc:title>
  <dc:creator>enjcat</dc:creator>
  <cp:lastModifiedBy>enjcat</cp:lastModifiedBy>
  <cp:revision>31</cp:revision>
  <dcterms:created xsi:type="dcterms:W3CDTF">2018-10-01T15:39:23Z</dcterms:created>
  <dcterms:modified xsi:type="dcterms:W3CDTF">2018-10-22T21:54:25Z</dcterms:modified>
</cp:coreProperties>
</file>