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5" r:id="rId4"/>
    <p:sldId id="257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5733657143523845E-2"/>
          <c:y val="2.722698035330133E-2"/>
          <c:w val="0.90198674783460908"/>
          <c:h val="0.597144403369851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10월</c:v>
                </c:pt>
                <c:pt idx="1">
                  <c:v>11월</c:v>
                </c:pt>
                <c:pt idx="2">
                  <c:v>12월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E1-4BB6-B8DC-83455C7728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세로 막대형2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10월</c:v>
                </c:pt>
                <c:pt idx="1">
                  <c:v>11월</c:v>
                </c:pt>
                <c:pt idx="2">
                  <c:v>12월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E1-4BB6-B8DC-83455C7728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세로 막대형1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10월</c:v>
                </c:pt>
                <c:pt idx="1">
                  <c:v>11월</c:v>
                </c:pt>
                <c:pt idx="2">
                  <c:v>12월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E1-4BB6-B8DC-83455C772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787056"/>
        <c:axId val="411787384"/>
      </c:lineChart>
      <c:catAx>
        <c:axId val="41178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1787384"/>
        <c:crosses val="autoZero"/>
        <c:auto val="1"/>
        <c:lblAlgn val="ctr"/>
        <c:lblOffset val="100"/>
        <c:noMultiLvlLbl val="0"/>
      </c:catAx>
      <c:valAx>
        <c:axId val="41178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178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AAAE-7015-4643-B44D-95B103F2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40A26-0C3B-44BE-805B-A09CC640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D09D2-7437-4C47-B251-E33C715E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9800-6E2B-4D34-A7ED-5B97125A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FE70B-D5F7-4B67-B9E4-496114C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D4CAD-818A-406D-9515-88A5948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A2A67-17C0-43C6-8D7D-E084FA14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2C14E-8E21-4A9E-855D-1D091795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4D5C-AB9E-4037-AFCD-5B9D065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D603E-88FC-4169-B213-C4F590E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A54FF-D681-4405-8C3F-C033B8426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8A4ED-0C33-458D-9D2C-5D0A0DE7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8642-6FF4-4169-AEB4-2137FCE6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5E0BD-D6EE-4B10-AF5F-0A5C904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F8966-1A22-4C47-A95F-0721E74C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E7E2-26CF-42CC-98CF-2FFE54D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8FC6-CDBF-40AA-A253-852643C3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AEF79-5704-4AB2-99A8-307FE25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A50A-E0CA-4330-B59B-219AA73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B864D-7409-455C-8895-4694811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E595-F64C-4850-A187-343A92A1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504B-956F-4B1E-A96E-950B2D4A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B755-4AB7-447F-BBB1-4A5E305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C475-99DF-4B9F-B038-D88E2D13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64F58-831B-4779-BE0B-8BFFB53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CAB9-9521-4D40-8FCB-3D5BB8F1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8A2F0-8674-486B-8381-22EE26DD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F9105-8BB0-4939-8DD9-DF11C4AE3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ECA2E-FD57-4AC0-A661-2672421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71D1D-ECEE-475F-93C1-44A6EAC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3FE56-79FF-44CB-84AF-98ABA25E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14B4-ADBC-463F-B63B-5BDE6CB1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A89B1-B812-4CE7-87C1-AF474F7F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36D00-6266-4E89-9FED-A473A0FA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CE352-D27E-4D96-A305-63A862B7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959C7C-CCC9-4E92-B911-D3CF178C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2077B-199B-443B-BD4E-343BF28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6888B-AA58-429C-B49E-249D7EDD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28736-B493-4FAF-82A7-4393C8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DD54-60FF-4E78-AA83-A6D193F3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9AF46-9FF1-4E64-BFB9-91AB3D1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CA0D0-24B1-4B94-BA2F-EB18E8A7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F3AC8-6A6D-4672-8254-2A2A7734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81E211-D5A8-422E-87D2-7BA87174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A0B13-01F7-4272-BFBD-24626D41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BFD80-74DE-426E-99B0-4E833E3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3A86-26AE-4960-B0F7-1B49978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794C-0C35-4567-9515-67F0450C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340FA-C71C-40BC-88F2-379CC9DD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C764F-CCFB-49C2-8BDE-B304756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2BC6A-46F3-46FA-A538-9995C25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BDF1-5B9A-4AAA-86B7-DE290DE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6B-B3C6-4AAA-884F-5721C2E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FE1FE-60BE-429A-B87B-E2E2C468E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19F3B-F5B4-4268-A3D1-4E89397F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8D2BE-1AAD-4590-ABD2-E7B5036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7AE5B-A85A-4001-992A-9E120C79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F191-5DEC-4337-BB97-D207A3E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43CA9-EDA9-4578-B362-D4E0321A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A2AB-299C-4207-9C14-8C33955B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F1D2A-B7DD-4067-A84C-EF910217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E549-0DED-4BA8-AA78-5D1BCA193DA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6612-B562-41EA-B8C3-3BEC3983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6683B-B3D1-4A71-91C4-E16D5AFF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LHeKc76GJ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D6A55-5E43-47E7-B978-DB3ECFCF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Last</a:t>
            </a:r>
            <a:r>
              <a:rPr lang="ko-KR" altLang="en-US" dirty="0"/>
              <a:t> </a:t>
            </a:r>
            <a:r>
              <a:rPr lang="en-US" altLang="ko-KR" dirty="0"/>
              <a:t>Angel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0A1D7-8296-4991-8F92-F6CB3161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974" y="6245525"/>
            <a:ext cx="9144000" cy="478766"/>
          </a:xfrm>
        </p:spPr>
        <p:txBody>
          <a:bodyPr/>
          <a:lstStyle/>
          <a:p>
            <a:pPr algn="r"/>
            <a:r>
              <a:rPr lang="en-US" altLang="ko-KR"/>
              <a:t>2014152019 </a:t>
            </a:r>
            <a:r>
              <a:rPr lang="ko-KR" altLang="en-US"/>
              <a:t>심지섭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F9449-4546-4BE9-93D4-F8F071D3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8045507" y="2634381"/>
            <a:ext cx="770689" cy="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699642-3F6A-48A2-9997-431CF96C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51" y="1358313"/>
            <a:ext cx="6401932" cy="52357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2" y="263906"/>
            <a:ext cx="3567953" cy="1008810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6EFD23-AB77-4418-803D-8D735935F99E}"/>
              </a:ext>
            </a:extLst>
          </p:cNvPr>
          <p:cNvSpPr txBox="1"/>
          <p:nvPr/>
        </p:nvSpPr>
        <p:spPr>
          <a:xfrm flipH="1">
            <a:off x="563303" y="1272716"/>
            <a:ext cx="4325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리듬게임으로 </a:t>
            </a:r>
            <a:endParaRPr lang="en-US" altLang="ko-KR" sz="2400" dirty="0"/>
          </a:p>
          <a:p>
            <a:r>
              <a:rPr lang="ko-KR" altLang="en-US" sz="2400" dirty="0"/>
              <a:t>플레이어를 움직이고</a:t>
            </a:r>
            <a:endParaRPr lang="en-US" altLang="ko-KR" sz="2400" dirty="0"/>
          </a:p>
          <a:p>
            <a:r>
              <a:rPr lang="ko-KR" altLang="en-US" sz="2400" dirty="0"/>
              <a:t>일정시간마다 생성되는 아이템을 사용하여 무기를 뽑아</a:t>
            </a:r>
            <a:endParaRPr lang="en-US" altLang="ko-KR" sz="2400" dirty="0"/>
          </a:p>
          <a:p>
            <a:r>
              <a:rPr lang="ko-KR" altLang="en-US" sz="2400" dirty="0"/>
              <a:t>제한시간동안 살아남는 게임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F6376-4DD4-44B6-8D56-A7D3FC25B2B7}"/>
              </a:ext>
            </a:extLst>
          </p:cNvPr>
          <p:cNvSpPr/>
          <p:nvPr/>
        </p:nvSpPr>
        <p:spPr>
          <a:xfrm>
            <a:off x="7673595" y="1771270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플레이어의 체력을 표시하는 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FEC32-4C85-4492-9229-F0C16CB28738}"/>
              </a:ext>
            </a:extLst>
          </p:cNvPr>
          <p:cNvSpPr/>
          <p:nvPr/>
        </p:nvSpPr>
        <p:spPr>
          <a:xfrm>
            <a:off x="9856730" y="5938486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맵의</a:t>
            </a:r>
            <a:r>
              <a:rPr lang="ko-KR" altLang="en-US" sz="1600" dirty="0">
                <a:solidFill>
                  <a:schemeClr val="tx1"/>
                </a:solidFill>
              </a:rPr>
              <a:t> 모서리에서 </a:t>
            </a:r>
            <a:r>
              <a:rPr lang="ko-KR" altLang="en-US" sz="1600" dirty="0" err="1">
                <a:solidFill>
                  <a:schemeClr val="tx1"/>
                </a:solidFill>
              </a:rPr>
              <a:t>스폰되는</a:t>
            </a:r>
            <a:r>
              <a:rPr lang="ko-KR" altLang="en-US" sz="1600" dirty="0">
                <a:solidFill>
                  <a:schemeClr val="tx1"/>
                </a:solidFill>
              </a:rPr>
              <a:t> 몬스터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52E2BB-F4E1-4170-AEC4-85B0998E2BA7}"/>
              </a:ext>
            </a:extLst>
          </p:cNvPr>
          <p:cNvSpPr/>
          <p:nvPr/>
        </p:nvSpPr>
        <p:spPr>
          <a:xfrm>
            <a:off x="9422920" y="3105687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아이템 </a:t>
            </a:r>
            <a:r>
              <a:rPr lang="ko-KR" altLang="en-US" sz="1600" dirty="0" err="1">
                <a:solidFill>
                  <a:schemeClr val="tx1"/>
                </a:solidFill>
              </a:rPr>
              <a:t>생성기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A09AFD-09D9-411F-926C-2ED5F4194FF6}"/>
              </a:ext>
            </a:extLst>
          </p:cNvPr>
          <p:cNvSpPr/>
          <p:nvPr/>
        </p:nvSpPr>
        <p:spPr>
          <a:xfrm>
            <a:off x="6406314" y="2640168"/>
            <a:ext cx="2039662" cy="779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리듬게임으로 </a:t>
            </a:r>
            <a:r>
              <a:rPr lang="ko-KR" altLang="en-US" sz="1600">
                <a:solidFill>
                  <a:schemeClr val="tx1"/>
                </a:solidFill>
              </a:rPr>
              <a:t>마우스의 방향으로 </a:t>
            </a:r>
            <a:r>
              <a:rPr lang="ko-KR" altLang="en-US" sz="1600" dirty="0">
                <a:solidFill>
                  <a:schemeClr val="tx1"/>
                </a:solidFill>
              </a:rPr>
              <a:t>이동하는 플레이어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926527-7789-4A38-AF00-D7E291E65102}"/>
              </a:ext>
            </a:extLst>
          </p:cNvPr>
          <p:cNvSpPr/>
          <p:nvPr/>
        </p:nvSpPr>
        <p:spPr>
          <a:xfrm>
            <a:off x="6803968" y="1629956"/>
            <a:ext cx="86962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BB31C-F050-40A6-8ADB-55B6564268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5" t="56238" r="3322"/>
          <a:stretch/>
        </p:blipFill>
        <p:spPr>
          <a:xfrm>
            <a:off x="7975277" y="2512475"/>
            <a:ext cx="1397480" cy="16671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F537472-BD3F-4EDE-8CF3-6D106FBEAE83}"/>
              </a:ext>
            </a:extLst>
          </p:cNvPr>
          <p:cNvSpPr/>
          <p:nvPr/>
        </p:nvSpPr>
        <p:spPr>
          <a:xfrm>
            <a:off x="7238781" y="3611233"/>
            <a:ext cx="86962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842A5A-88C0-4D1E-88F4-D07F04F04792}"/>
              </a:ext>
            </a:extLst>
          </p:cNvPr>
          <p:cNvSpPr/>
          <p:nvPr/>
        </p:nvSpPr>
        <p:spPr>
          <a:xfrm>
            <a:off x="8356381" y="3781380"/>
            <a:ext cx="86962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D815ED-A01E-49F2-A8D0-BBAA98964718}"/>
              </a:ext>
            </a:extLst>
          </p:cNvPr>
          <p:cNvSpPr/>
          <p:nvPr/>
        </p:nvSpPr>
        <p:spPr>
          <a:xfrm>
            <a:off x="8743325" y="4190182"/>
            <a:ext cx="86962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5946" y="263906"/>
            <a:ext cx="5060735" cy="1008810"/>
          </a:xfrm>
        </p:spPr>
        <p:txBody>
          <a:bodyPr>
            <a:normAutofit/>
          </a:bodyPr>
          <a:lstStyle/>
          <a:p>
            <a:r>
              <a:rPr lang="ko-KR" altLang="en-US"/>
              <a:t>개발과정 요약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9A20E9-33EA-42FC-A774-E58FBB239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01478"/>
              </p:ext>
            </p:extLst>
          </p:nvPr>
        </p:nvGraphicFramePr>
        <p:xfrm>
          <a:off x="2032000" y="1935324"/>
          <a:ext cx="8128000" cy="427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22213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04303169"/>
                    </a:ext>
                  </a:extLst>
                </a:gridCol>
              </a:tblGrid>
              <a:tr h="140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~2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플레이어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아이템생성기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전체 맵 리소스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2232"/>
                  </a:ext>
                </a:extLst>
              </a:tr>
              <a:tr h="140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~3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몬스터 </a:t>
                      </a:r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스폰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따라오기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플레이어 움직임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01319"/>
                  </a:ext>
                </a:extLst>
              </a:tr>
              <a:tr h="140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~9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기본무기의 공격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움직임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몬스터 데미지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아이템생성기 구현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스테이지별 난이도 구현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4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34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906" y="-120457"/>
            <a:ext cx="3567953" cy="100881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기획 변경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724BB1-4215-4805-A7A0-049D85423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6584"/>
              </p:ext>
            </p:extLst>
          </p:nvPr>
        </p:nvGraphicFramePr>
        <p:xfrm>
          <a:off x="1141506" y="888353"/>
          <a:ext cx="10467398" cy="576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018">
                  <a:extLst>
                    <a:ext uri="{9D8B030D-6E8A-4147-A177-3AD203B41FA5}">
                      <a16:colId xmlns:a16="http://schemas.microsoft.com/office/drawing/2014/main" val="3651488310"/>
                    </a:ext>
                  </a:extLst>
                </a:gridCol>
                <a:gridCol w="4064409">
                  <a:extLst>
                    <a:ext uri="{9D8B030D-6E8A-4147-A177-3AD203B41FA5}">
                      <a16:colId xmlns:a16="http://schemas.microsoft.com/office/drawing/2014/main" val="1022316659"/>
                    </a:ext>
                  </a:extLst>
                </a:gridCol>
                <a:gridCol w="4991971">
                  <a:extLst>
                    <a:ext uri="{9D8B030D-6E8A-4147-A177-3AD203B41FA5}">
                      <a16:colId xmlns:a16="http://schemas.microsoft.com/office/drawing/2014/main" val="2832711411"/>
                    </a:ext>
                  </a:extLst>
                </a:gridCol>
              </a:tblGrid>
              <a:tr h="67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주요요소</a:t>
                      </a:r>
                    </a:p>
                  </a:txBody>
                  <a:tcPr marL="86010" marR="86010" marT="43005" marB="430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바뀌기 전</a:t>
                      </a:r>
                    </a:p>
                  </a:txBody>
                  <a:tcPr marL="86010" marR="86010" marT="43005" marB="430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바뀐 후</a:t>
                      </a:r>
                    </a:p>
                  </a:txBody>
                  <a:tcPr marL="86010" marR="86010" marT="43005" marB="4300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23369"/>
                  </a:ext>
                </a:extLst>
              </a:tr>
              <a:tr h="141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난이도별 다른 몬스터 모습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모습마다 다른 몬스터 사운드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플레이어가 공격범위안에 들어오면 타격판정을 한 후 모션을 취해 플레이어의 체력을 감소 </a:t>
                      </a:r>
                    </a:p>
                    <a:p>
                      <a:pPr latinLnBrk="1"/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난이도별 다른 몬스터 모습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플레이어가 공격범위안에 들어오면 타격판정을 한 후 모션을 취해 플레이어의 체력을 감소 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24396"/>
                  </a:ext>
                </a:extLst>
              </a:tr>
              <a:tr h="14908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플레이어</a:t>
                      </a: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소유 무기마다 다른 외형과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이펙트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플레이어 고유의 사운드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무기마다 다른 리듬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미니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게임의 성공여부에 따라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무기를 사용하여 마우스 방향으로 이동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이동할 때 무기의 공격범위에 몬스터가 있다면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데미지를 입힘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소유 무기마다 다른 외형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무기마다 다른 리듬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미니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게임의 성공여부에 따라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무기를 사용하여 마우스 방향으로 이동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이동할 때 무기의 공격범위에 몬스터가 있다면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데미지를 입힘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48938"/>
                  </a:ext>
                </a:extLst>
              </a:tr>
              <a:tr h="12901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아이템 뽑기</a:t>
                      </a: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 이상의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무기종류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아이템뽑기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할 때의 애니메이션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플레이어가 지급한 </a:t>
                      </a:r>
                      <a:r>
                        <a:rPr lang="ko-KR" altLang="en-US" sz="1300" dirty="0" err="1">
                          <a:solidFill>
                            <a:srgbClr val="FF0000"/>
                          </a:solidFill>
                        </a:rPr>
                        <a:t>돈에따라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FF0000"/>
                          </a:solidFill>
                        </a:rPr>
                        <a:t>무기뽑기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 확률이 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달라지고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확률에 따른 무기 드랍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 이상의 아이템 종류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아이템 뽑기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할때의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지정된 시간마다 아이템 생성기에서 아이템 보급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확률에 따른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무기드랍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55882"/>
                  </a:ext>
                </a:extLst>
              </a:tr>
              <a:tr h="888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스테이지</a:t>
                      </a: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일정 시간이 지날수록 변화하는 맵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전체 캠버스의 크기변화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난이도의 증가는 더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강한몬스터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개체수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증가로 한다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일정 시간이 지날수록 변화하는 맵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전체 캠버스의 크기변화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난이도의 증가는 더 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강한몬스터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dirty="0" err="1">
                          <a:solidFill>
                            <a:schemeClr val="tx1"/>
                          </a:solidFill>
                        </a:rPr>
                        <a:t>개체수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증가로 한다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6010" marR="86010" marT="43005" marB="430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6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4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906" y="-120457"/>
            <a:ext cx="3567953" cy="100881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기획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A293F-CCD1-407B-B252-EE4BB3F68B18}"/>
              </a:ext>
            </a:extLst>
          </p:cNvPr>
          <p:cNvSpPr txBox="1"/>
          <p:nvPr/>
        </p:nvSpPr>
        <p:spPr>
          <a:xfrm>
            <a:off x="1946691" y="1417983"/>
            <a:ext cx="7486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몬스터를 죽이고 골드를 벌어 아이템을 뽑고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/>
              <a:t>가장 </a:t>
            </a:r>
            <a:r>
              <a:rPr lang="ko-KR" altLang="en-US" sz="2800" dirty="0" err="1"/>
              <a:t>오랜시간동안</a:t>
            </a:r>
            <a:r>
              <a:rPr lang="ko-KR" altLang="en-US" sz="2800" dirty="0"/>
              <a:t> 살아남는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C166D-8C81-4ADC-9FF8-5C670CBD42A9}"/>
              </a:ext>
            </a:extLst>
          </p:cNvPr>
          <p:cNvSpPr txBox="1"/>
          <p:nvPr/>
        </p:nvSpPr>
        <p:spPr>
          <a:xfrm>
            <a:off x="1782384" y="4008857"/>
            <a:ext cx="8358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몬스터를 죽이고 일정시간마다 나오는 보급품으로 </a:t>
            </a:r>
            <a:endParaRPr lang="en-US" altLang="ko-KR" sz="2800" dirty="0"/>
          </a:p>
          <a:p>
            <a:r>
              <a:rPr lang="ko-KR" altLang="en-US" sz="2800" dirty="0"/>
              <a:t>제한된 시간동안 살아남는 게임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A35DCEE-F6BE-41A3-928F-4362BF956AA2}"/>
              </a:ext>
            </a:extLst>
          </p:cNvPr>
          <p:cNvSpPr/>
          <p:nvPr/>
        </p:nvSpPr>
        <p:spPr>
          <a:xfrm>
            <a:off x="5569290" y="2785418"/>
            <a:ext cx="583096" cy="8101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906" y="-120457"/>
            <a:ext cx="3567953" cy="1008810"/>
          </a:xfrm>
        </p:spPr>
        <p:txBody>
          <a:bodyPr>
            <a:normAutofit fontScale="90000"/>
          </a:bodyPr>
          <a:lstStyle/>
          <a:p>
            <a:r>
              <a:rPr lang="en-US" altLang="ko-KR" sz="5400" dirty="0"/>
              <a:t>Git</a:t>
            </a:r>
            <a:r>
              <a:rPr lang="ko-KR" altLang="en-US" sz="5400" dirty="0"/>
              <a:t> </a:t>
            </a:r>
            <a:r>
              <a:rPr lang="en-US" altLang="ko-KR" sz="5400" dirty="0"/>
              <a:t>commit</a:t>
            </a:r>
            <a:endParaRPr lang="ko-KR" altLang="en-US" sz="5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7A4B2-630A-4DE5-879F-88DD1332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48" y="166687"/>
            <a:ext cx="4035552" cy="6524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F0A7CC-3FF3-4882-A252-2B7ADBBD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4484" cy="6858000"/>
          </a:xfrm>
          <a:prstGeom prst="rect">
            <a:avLst/>
          </a:prstGeom>
        </p:spPr>
      </p:pic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D4E8CB6-3B45-4FA0-8D50-711B40DA2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74847"/>
              </p:ext>
            </p:extLst>
          </p:nvPr>
        </p:nvGraphicFramePr>
        <p:xfrm>
          <a:off x="2654892" y="888353"/>
          <a:ext cx="5571165" cy="3714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0641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83A34A-AD00-4922-8D46-64653ACA9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20"/>
            <a:ext cx="9144000" cy="89928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잘된 점 및 </a:t>
            </a:r>
            <a:r>
              <a:rPr lang="ko-KR" altLang="en-US" dirty="0" err="1"/>
              <a:t>아쉬운점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35636-2E9E-447C-A742-734963BFBB1C}"/>
              </a:ext>
            </a:extLst>
          </p:cNvPr>
          <p:cNvSpPr txBox="1"/>
          <p:nvPr/>
        </p:nvSpPr>
        <p:spPr>
          <a:xfrm>
            <a:off x="3103834" y="1245704"/>
            <a:ext cx="598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골드를 이용하여 아이템을 뽑는 방식에서</a:t>
            </a:r>
            <a:endParaRPr lang="en-US" altLang="ko-KR" dirty="0"/>
          </a:p>
          <a:p>
            <a:r>
              <a:rPr lang="ko-KR" altLang="en-US" dirty="0"/>
              <a:t>일정시간마다 아이템을 생성하는 방식으로 바꿔서</a:t>
            </a:r>
            <a:endParaRPr lang="en-US" altLang="ko-KR" dirty="0"/>
          </a:p>
          <a:p>
            <a:r>
              <a:rPr lang="ko-KR" altLang="en-US" dirty="0"/>
              <a:t>시간을 버텨야 한다는 목적성이 </a:t>
            </a:r>
            <a:r>
              <a:rPr lang="ko-KR" altLang="en-US" dirty="0" err="1"/>
              <a:t>짙어진것이</a:t>
            </a:r>
            <a:r>
              <a:rPr lang="ko-KR" altLang="en-US" dirty="0"/>
              <a:t> 마음에 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75433-70FB-4382-8314-ED840101D365}"/>
              </a:ext>
            </a:extLst>
          </p:cNvPr>
          <p:cNvSpPr txBox="1"/>
          <p:nvPr/>
        </p:nvSpPr>
        <p:spPr>
          <a:xfrm>
            <a:off x="3103833" y="2505670"/>
            <a:ext cx="671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중요한 게임 </a:t>
            </a:r>
            <a:r>
              <a:rPr lang="ko-KR" altLang="en-US" dirty="0" err="1"/>
              <a:t>매커니즘들</a:t>
            </a:r>
            <a:r>
              <a:rPr lang="en-US" altLang="ko-KR" dirty="0"/>
              <a:t>(</a:t>
            </a:r>
            <a:r>
              <a:rPr lang="ko-KR" altLang="en-US" dirty="0"/>
              <a:t>몬스터와 </a:t>
            </a:r>
            <a:r>
              <a:rPr lang="ko-KR" altLang="en-US" dirty="0" err="1"/>
              <a:t>플레이어간의</a:t>
            </a:r>
            <a:r>
              <a:rPr lang="ko-KR" altLang="en-US" dirty="0"/>
              <a:t> 상호작용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아이템과 </a:t>
            </a:r>
            <a:r>
              <a:rPr lang="ko-KR" altLang="en-US" dirty="0" err="1"/>
              <a:t>플레이어간의</a:t>
            </a:r>
            <a:r>
              <a:rPr lang="ko-KR" altLang="en-US" dirty="0"/>
              <a:t> 상호작용</a:t>
            </a:r>
            <a:r>
              <a:rPr lang="en-US" altLang="ko-KR" dirty="0"/>
              <a:t>, </a:t>
            </a:r>
            <a:r>
              <a:rPr lang="ko-KR" altLang="en-US" dirty="0"/>
              <a:t>시간과 </a:t>
            </a:r>
            <a:r>
              <a:rPr lang="ko-KR" altLang="en-US" dirty="0" err="1"/>
              <a:t>맵의</a:t>
            </a:r>
            <a:r>
              <a:rPr lang="ko-KR" altLang="en-US" dirty="0"/>
              <a:t> 상호작용</a:t>
            </a:r>
            <a:r>
              <a:rPr lang="en-US" altLang="ko-KR" dirty="0"/>
              <a:t>)</a:t>
            </a:r>
            <a:r>
              <a:rPr lang="ko-KR" altLang="en-US" dirty="0"/>
              <a:t>이 잘</a:t>
            </a:r>
            <a:endParaRPr lang="en-US" altLang="ko-KR" dirty="0"/>
          </a:p>
          <a:p>
            <a:r>
              <a:rPr lang="ko-KR" altLang="en-US" dirty="0"/>
              <a:t>구현되었다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7D5E9-BDB9-49DB-BA25-AA06ABCA6B03}"/>
              </a:ext>
            </a:extLst>
          </p:cNvPr>
          <p:cNvSpPr txBox="1"/>
          <p:nvPr/>
        </p:nvSpPr>
        <p:spPr>
          <a:xfrm>
            <a:off x="3103832" y="3765637"/>
            <a:ext cx="675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시간이 무한대인 게임에서 끝이 있는 게임으로 변화하여 엔딩이</a:t>
            </a:r>
            <a:endParaRPr lang="en-US" altLang="ko-KR" dirty="0"/>
          </a:p>
          <a:p>
            <a:r>
              <a:rPr lang="ko-KR" altLang="en-US" dirty="0"/>
              <a:t>필요해졌는데 제한시간안에 구현이 가능할지 모르겠다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7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83A34A-AD00-4922-8D46-64653ACA9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20"/>
            <a:ext cx="9144000" cy="89928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링크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7D5E9-BDB9-49DB-BA25-AA06ABCA6B03}"/>
              </a:ext>
            </a:extLst>
          </p:cNvPr>
          <p:cNvSpPr txBox="1"/>
          <p:nvPr/>
        </p:nvSpPr>
        <p:spPr>
          <a:xfrm>
            <a:off x="4495310" y="1711550"/>
            <a:ext cx="343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https://youtu.be/YLHeKc76GJM</a:t>
            </a:r>
            <a:endParaRPr lang="en-US" altLang="ko-KR" dirty="0"/>
          </a:p>
          <a:p>
            <a:r>
              <a:rPr lang="en-US" altLang="ko-KR" dirty="0"/>
              <a:t>https://youtu.be/y5aNTzzoQjg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45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83A34A-AD00-4922-8D46-64653ACA9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20"/>
            <a:ext cx="9144000" cy="89928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지인의 플레이 소감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7D5E9-BDB9-49DB-BA25-AA06ABCA6B03}"/>
              </a:ext>
            </a:extLst>
          </p:cNvPr>
          <p:cNvSpPr txBox="1"/>
          <p:nvPr/>
        </p:nvSpPr>
        <p:spPr>
          <a:xfrm>
            <a:off x="864214" y="2136338"/>
            <a:ext cx="73853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Q: </a:t>
            </a:r>
            <a:r>
              <a:rPr lang="ko-KR" altLang="en-US" dirty="0"/>
              <a:t>저의 게임을 플레이 </a:t>
            </a:r>
            <a:r>
              <a:rPr lang="ko-KR" altLang="en-US" dirty="0" err="1"/>
              <a:t>해주셨는데</a:t>
            </a:r>
            <a:r>
              <a:rPr lang="ko-KR" altLang="en-US" dirty="0"/>
              <a:t> 게임성과 작품성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유저친밀도 측면에서 혹시 평가 </a:t>
            </a:r>
            <a:r>
              <a:rPr lang="ko-KR" altLang="en-US" dirty="0" err="1"/>
              <a:t>가능하신가요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A: </a:t>
            </a:r>
            <a:r>
              <a:rPr lang="ko-KR" altLang="en-US" dirty="0"/>
              <a:t>리듬부분에서 </a:t>
            </a:r>
            <a:r>
              <a:rPr lang="en-US" altLang="ko-KR" dirty="0"/>
              <a:t>(</a:t>
            </a:r>
            <a:r>
              <a:rPr lang="ko-KR" altLang="en-US" dirty="0"/>
              <a:t>특히 이동</a:t>
            </a:r>
            <a:r>
              <a:rPr lang="en-US" altLang="ko-KR" dirty="0"/>
              <a:t>)</a:t>
            </a:r>
            <a:r>
              <a:rPr lang="ko-KR" altLang="en-US" dirty="0"/>
              <a:t>에서 게임성이 강화되어야 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방향은 나쁘지 </a:t>
            </a:r>
            <a:r>
              <a:rPr lang="ko-KR" altLang="en-US" dirty="0" err="1"/>
              <a:t>않은것</a:t>
            </a:r>
            <a:r>
              <a:rPr lang="ko-KR" altLang="en-US" dirty="0"/>
              <a:t>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Q: </a:t>
            </a:r>
            <a:r>
              <a:rPr lang="ko-KR" altLang="en-US" dirty="0"/>
              <a:t>아 혹시 엔딩이 생겼는데 플레이해주실 의향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A: </a:t>
            </a:r>
            <a:r>
              <a:rPr lang="ko-KR" altLang="en-US" dirty="0"/>
              <a:t>쓰레기에서 </a:t>
            </a:r>
            <a:r>
              <a:rPr lang="ko-KR" altLang="en-US" dirty="0" err="1"/>
              <a:t>엔딩생겨봤자</a:t>
            </a:r>
            <a:r>
              <a:rPr lang="ko-KR" altLang="en-US" dirty="0"/>
              <a:t> 쓰레기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406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Last Angel</vt:lpstr>
      <vt:lpstr>개요</vt:lpstr>
      <vt:lpstr>개발과정 요약</vt:lpstr>
      <vt:lpstr>기획 변경</vt:lpstr>
      <vt:lpstr>기획 변경</vt:lpstr>
      <vt:lpstr>Git commit</vt:lpstr>
      <vt:lpstr>잘된 점 및 아쉬운점</vt:lpstr>
      <vt:lpstr>링크</vt:lpstr>
      <vt:lpstr>지인의 플레이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게임컨셉</dc:title>
  <dc:creator>enjcat</dc:creator>
  <cp:lastModifiedBy>enjcat</cp:lastModifiedBy>
  <cp:revision>40</cp:revision>
  <dcterms:created xsi:type="dcterms:W3CDTF">2018-10-01T15:39:23Z</dcterms:created>
  <dcterms:modified xsi:type="dcterms:W3CDTF">2018-12-14T06:06:39Z</dcterms:modified>
</cp:coreProperties>
</file>