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3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7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8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7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1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7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9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7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7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5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6A879-E3D5-418E-844F-438ABE4EF239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18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 </a:t>
            </a:r>
            <a:r>
              <a:rPr lang="en-US" altLang="ko-KR" dirty="0"/>
              <a:t>(Lecture 0)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한국산업기술대학교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68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소프트웨어 공학에서는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게임 개발 생명주기 이해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간단한 게임 개발을 통한 생명주기의 이해</a:t>
            </a:r>
            <a:endParaRPr lang="en-US" altLang="ko-KR" dirty="0"/>
          </a:p>
        </p:txBody>
      </p:sp>
      <p:pic>
        <p:nvPicPr>
          <p:cNvPr id="1026" name="Picture 2" descr="https://upload.wikimedia.org/wikipedia/commons/thumb/b/bb/Systems_Development_Life_Cycle.jpg/1024px-Systems_Development_Life_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1972"/>
            <a:ext cx="4568839" cy="28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4" r="29202"/>
          <a:stretch/>
        </p:blipFill>
        <p:spPr bwMode="auto">
          <a:xfrm>
            <a:off x="6458816" y="2781972"/>
            <a:ext cx="2101215" cy="378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6000750" y="1802765"/>
            <a:ext cx="0" cy="494093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52749" y="5278582"/>
            <a:ext cx="258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형상관리 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7" name="Picture 2" descr="ìì´ì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428" y="3475810"/>
            <a:ext cx="3204927" cy="18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5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소프트웨어 공학에서는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23702" y="1825625"/>
            <a:ext cx="5496098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간단한 게임 개발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C++</a:t>
            </a:r>
          </a:p>
          <a:p>
            <a:pPr lvl="1"/>
            <a:r>
              <a:rPr lang="en-US" altLang="ko-KR" dirty="0"/>
              <a:t>OpenGL(GLSL</a:t>
            </a:r>
            <a:r>
              <a:rPr lang="ko-KR" altLang="en-US" dirty="0"/>
              <a:t> </a:t>
            </a:r>
            <a:r>
              <a:rPr lang="en-US" altLang="ko-KR" dirty="0"/>
              <a:t>4.0, OpenGL 3.0)</a:t>
            </a:r>
          </a:p>
          <a:p>
            <a:pPr lvl="1"/>
            <a:r>
              <a:rPr lang="ko-KR" altLang="en-US" dirty="0" err="1"/>
              <a:t>싱글플레이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OpenGL?</a:t>
            </a:r>
          </a:p>
          <a:p>
            <a:pPr lvl="2"/>
            <a:r>
              <a:rPr lang="en-US" altLang="ko-KR" dirty="0" smtClean="0"/>
              <a:t>OpenGL </a:t>
            </a:r>
            <a:r>
              <a:rPr lang="ko-KR" altLang="en-US" dirty="0"/>
              <a:t>관련 코딩 없음</a:t>
            </a:r>
            <a:endParaRPr lang="en-US" altLang="ko-KR" dirty="0"/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 </a:t>
            </a:r>
            <a:r>
              <a:rPr lang="ko-KR" altLang="en-US" dirty="0"/>
              <a:t>관련 </a:t>
            </a:r>
            <a:r>
              <a:rPr lang="en-US" altLang="ko-KR" dirty="0"/>
              <a:t>API</a:t>
            </a:r>
            <a:r>
              <a:rPr lang="ko-KR" altLang="en-US" dirty="0"/>
              <a:t>는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완성된 </a:t>
            </a:r>
            <a:r>
              <a:rPr lang="ko-KR" altLang="en-US" dirty="0"/>
              <a:t>게임을 만드는 것이 목표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교수 </a:t>
            </a:r>
            <a:r>
              <a:rPr lang="en-US" altLang="ko-KR" dirty="0"/>
              <a:t>: </a:t>
            </a:r>
            <a:r>
              <a:rPr lang="ko-KR" altLang="en-US" dirty="0"/>
              <a:t>요구사항 생성</a:t>
            </a:r>
            <a:endParaRPr lang="en-US" altLang="ko-KR" dirty="0"/>
          </a:p>
          <a:p>
            <a:r>
              <a:rPr lang="ko-KR" altLang="en-US" dirty="0"/>
              <a:t>학생 </a:t>
            </a:r>
            <a:r>
              <a:rPr lang="en-US" altLang="ko-KR" dirty="0"/>
              <a:t>: </a:t>
            </a:r>
            <a:r>
              <a:rPr lang="ko-KR" altLang="en-US" dirty="0"/>
              <a:t>요구사항 분석 및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: A </a:t>
            </a:r>
            <a:r>
              <a:rPr lang="ko-KR" altLang="en-US" dirty="0"/>
              <a:t>라는 특성을 가지는 캐릭터가 일정 범위 내에 있으면 공격하도록 하는 함수를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게임상에 </a:t>
            </a:r>
            <a:r>
              <a:rPr lang="en-US" altLang="ko-KR" dirty="0"/>
              <a:t>Pawn </a:t>
            </a:r>
            <a:r>
              <a:rPr lang="ko-KR" altLang="en-US" dirty="0"/>
              <a:t>될 수 있는 캐릭터를 위한 </a:t>
            </a:r>
            <a:r>
              <a:rPr lang="en-US" altLang="ko-KR" dirty="0"/>
              <a:t>Class </a:t>
            </a:r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6000750" y="1802765"/>
            <a:ext cx="0" cy="494093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17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소프트웨어 공학에서는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이론 시간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게임 개발 생명 주기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이론적 </a:t>
            </a:r>
            <a:r>
              <a:rPr lang="ko-KR" altLang="en-US" dirty="0"/>
              <a:t>배경 설명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실습에 </a:t>
            </a:r>
            <a:r>
              <a:rPr lang="ko-KR" altLang="en-US" dirty="0"/>
              <a:t>필요한 내용 설명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강의 </a:t>
            </a:r>
            <a:r>
              <a:rPr lang="ko-KR" altLang="en-US" dirty="0"/>
              <a:t>자료 </a:t>
            </a:r>
            <a:r>
              <a:rPr lang="en-US" altLang="ko-KR" dirty="0"/>
              <a:t>: </a:t>
            </a:r>
            <a:r>
              <a:rPr lang="en-US" altLang="ko-KR" dirty="0" err="1" smtClean="0"/>
              <a:t>eclass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010150" cy="480377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실습 시간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실제 구현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가급적 </a:t>
            </a:r>
            <a:r>
              <a:rPr lang="ko-KR" altLang="en-US" dirty="0"/>
              <a:t>팀 구성 없이 진행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기초 </a:t>
            </a:r>
            <a:r>
              <a:rPr lang="en-US" altLang="ko-KR" dirty="0"/>
              <a:t>Visual Studio </a:t>
            </a:r>
            <a:r>
              <a:rPr lang="ko-KR" altLang="en-US" dirty="0"/>
              <a:t>디버깅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기초 라이브러리 활용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가능한 </a:t>
            </a:r>
            <a:r>
              <a:rPr lang="ko-KR" altLang="en-US" dirty="0"/>
              <a:t>과제는 없도록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형상 </a:t>
            </a:r>
            <a:r>
              <a:rPr lang="ko-KR" altLang="en-US" dirty="0"/>
              <a:t>관리 툴을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000750" y="1802765"/>
            <a:ext cx="0" cy="494093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4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퀴즈 </a:t>
            </a:r>
            <a:r>
              <a:rPr lang="en-US" altLang="ko-KR" dirty="0"/>
              <a:t>40%</a:t>
            </a:r>
          </a:p>
          <a:p>
            <a:r>
              <a:rPr lang="ko-KR" altLang="en-US" dirty="0"/>
              <a:t>실습 관련 종합 </a:t>
            </a:r>
            <a:r>
              <a:rPr lang="en-US" altLang="ko-KR" dirty="0"/>
              <a:t>50%</a:t>
            </a:r>
          </a:p>
          <a:p>
            <a:r>
              <a:rPr lang="ko-KR" altLang="en-US" dirty="0"/>
              <a:t>출석 </a:t>
            </a:r>
            <a:r>
              <a:rPr lang="en-US" altLang="ko-KR" dirty="0"/>
              <a:t>10%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퀴즈</a:t>
            </a:r>
            <a:endParaRPr lang="en-US" altLang="ko-KR" dirty="0"/>
          </a:p>
          <a:p>
            <a:pPr lvl="1"/>
            <a:r>
              <a:rPr lang="ko-KR" altLang="en-US" dirty="0"/>
              <a:t>중간</a:t>
            </a:r>
            <a:r>
              <a:rPr lang="en-US" altLang="ko-KR" dirty="0"/>
              <a:t>&amp;</a:t>
            </a:r>
            <a:r>
              <a:rPr lang="ko-KR" altLang="en-US" dirty="0"/>
              <a:t>기말고사 대신 퀴즈로 대체 </a:t>
            </a:r>
            <a:r>
              <a:rPr lang="en-US" altLang="ko-KR" dirty="0"/>
              <a:t>(4~5</a:t>
            </a:r>
            <a:r>
              <a:rPr lang="ko-KR" altLang="en-US" dirty="0"/>
              <a:t>회 정도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실습 과정 및 결과 중요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출석 중요</a:t>
            </a:r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000750" y="1802765"/>
            <a:ext cx="0" cy="494093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6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175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게임 소프트웨어 공학 (Lecture 0)</vt:lpstr>
      <vt:lpstr>게임 소프트웨어 공학에서는..</vt:lpstr>
      <vt:lpstr>게임 소프트웨어 공학에서는..</vt:lpstr>
      <vt:lpstr>게임 소프트웨어 공학에서는..</vt:lpstr>
      <vt:lpstr>성적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(Lecture 0)</dc:title>
  <dc:creator>TaekHee Lee</dc:creator>
  <cp:lastModifiedBy>이택희</cp:lastModifiedBy>
  <cp:revision>14</cp:revision>
  <dcterms:created xsi:type="dcterms:W3CDTF">2017-09-03T11:23:37Z</dcterms:created>
  <dcterms:modified xsi:type="dcterms:W3CDTF">2019-09-03T08:12:15Z</dcterms:modified>
</cp:coreProperties>
</file>