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1BFEF-DBA6-4A73-B13B-15E693F2E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8BDCE1-DBE3-4DC1-9F67-F90E029D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45B51-0343-4BE7-BD99-2F590D18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CFAC7-14E8-4E8C-8E76-931ACF64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112AA-2127-4F80-BD3D-CA51C176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76E40-030C-4B96-8831-543CD9A0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A1F73-E766-433F-98DA-A90FE240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5056E-6B89-468F-88B3-5AAC641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66B5D-271C-42A9-B9C2-93355A76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106B4-7BDA-408E-ABBA-ABB7E16B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FD9A19-CFCC-45F3-ACD2-CE6AE28E6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D1A9B-4B07-4869-BCE7-B92736C6F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4C2C8-230F-435E-815B-8AD1B720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8FBD5-0BBC-4D91-B903-19B35B44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12993-1BF0-4EF2-987F-1240A8EB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8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1B9FC-F23D-49C9-9120-805227A3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D6080-F620-41A3-9AA9-E242AE80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D4F95-9A1D-4416-B9E7-9D52B286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63C71-F00E-4E84-804F-B7372843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52380-A2D6-4D44-8AB2-782D9D86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54971-FC0F-46EE-8107-EEEC93A8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DA152-24C7-4035-8AF2-A760C0C2C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DC541-FE43-4984-B455-5EC83F76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647E8-C703-4B08-8B49-DE2F305C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F8AE0-B7B0-44F4-B52D-6F0EF0E8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5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F085C-7F09-4E98-971E-F99EE655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77E26-88C3-4760-94A4-FD0E720E7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FB2CD2-A7BE-4D29-A672-2B262C74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97065-3A4E-4A4E-A963-7A6DDD83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08499-6567-42DD-9582-92449359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B8EFF-CA29-4257-96AF-33FB6CD9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9AA4A-35E9-4FA0-B1EB-8306BEBE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B87B9-4F8F-40B7-8FA3-F860C06B5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202F0-6DBE-4BB0-A336-03612397D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21EF6-34B6-4F65-AEFD-B78A51682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CFED59-7279-4AA4-A13E-80A8EE05E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EEB98E-E029-4789-B6FC-A6F47264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FBB33-422A-43F5-913B-C77A167C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9BA957-6742-4C70-A778-31C39474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5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2650-12AD-4CC0-A077-1A6DB890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A0E10-E835-44AC-BD01-A9F71F2B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9AA028-FD31-4749-A23E-EEE83A0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CCF7D0-781A-41BA-8490-4B9C6495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9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C08D78-86DA-4B40-A9FF-72AD6D96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E7CB88-C040-4B05-8940-34DEB328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AE6CE5-CFC3-4F9D-A38C-52147389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4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B9AA2-687E-450D-BEDE-D0BE4E3F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FAD83-956A-40B0-A190-7C082683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2C816-AEF1-446B-8A13-C9FFD26CD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D469D-77B4-42F9-8E9F-892AA583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F9A8B-AC00-4743-BAA2-5F81BC87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6C5FA-A9F4-4C6A-B425-83E1A071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C33B5-18B7-4D04-BE13-A4092F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17E164-EF8F-4093-8EAD-2F0391B52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9D9F8F-866E-4995-9468-B3CE558AE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732DA-5035-4D02-8A56-2DF66C44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2CC5A-44AC-41D5-ACB8-6EB13D75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E4DC6-D7F0-4640-854B-8F7BF9FA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3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223FEA-B86D-4D08-8DA1-667ECD66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9D3E-4BE5-439B-AED6-3EDBCD44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C37EF-47BF-4EEB-B469-805FBC762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6680-C9B0-4210-B7BA-C5D7DF91C8F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B4978-EF4A-4FF2-A8E8-66D9D44A8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6DC5D-4B68-4630-9795-EA5E93DD5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B166-03CD-4D1E-9E33-90E60A08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3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4C74C-CB79-46C6-B4A2-6633EB4D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/>
              <a:t>컴퓨터 그래픽스 기말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EACBE3-6D61-4579-A3AB-CAE95105E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이예준 </a:t>
            </a:r>
            <a:r>
              <a:rPr lang="ko-KR" altLang="en-US" dirty="0" err="1"/>
              <a:t>심지섭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6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C384F-D28E-4AFB-A23E-7791C497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1231A-CDC6-4B05-835B-CEF8D1460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컨셉 </a:t>
            </a:r>
            <a:r>
              <a:rPr lang="en-US" altLang="ko-KR" sz="1800" dirty="0"/>
              <a:t>: </a:t>
            </a:r>
            <a:r>
              <a:rPr lang="ko-KR" altLang="en-US" sz="1800" dirty="0"/>
              <a:t>심시티와 같은 도시 시뮬레이션</a:t>
            </a:r>
            <a:r>
              <a:rPr lang="en-US" altLang="ko-KR" sz="1800" dirty="0"/>
              <a:t>, </a:t>
            </a:r>
            <a:r>
              <a:rPr lang="ko-KR" altLang="en-US" sz="1800" dirty="0"/>
              <a:t>다른 모델링 데이터를 쓰지 않고 </a:t>
            </a:r>
            <a:r>
              <a:rPr lang="en-US" altLang="ko-KR" sz="1800" dirty="0" err="1"/>
              <a:t>gl</a:t>
            </a:r>
            <a:r>
              <a:rPr lang="ko-KR" altLang="en-US" sz="1800" dirty="0"/>
              <a:t> 내부함수만을 이용해서 도시 하나를 만든다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7354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6EACE-86E6-4569-B36A-99DA870C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/>
              <a:t>구조소개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18588-1C21-44C6-8E4A-0F80234952C6}"/>
              </a:ext>
            </a:extLst>
          </p:cNvPr>
          <p:cNvSpPr txBox="1"/>
          <p:nvPr/>
        </p:nvSpPr>
        <p:spPr>
          <a:xfrm>
            <a:off x="648931" y="2438400"/>
            <a:ext cx="36514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도시를 총 </a:t>
            </a:r>
            <a:r>
              <a:rPr lang="en-US" altLang="ko-KR" dirty="0"/>
              <a:t>16</a:t>
            </a:r>
            <a:r>
              <a:rPr lang="ko-KR" altLang="en-US" dirty="0"/>
              <a:t>개의 블록으로 나누어 함수를 </a:t>
            </a:r>
            <a:r>
              <a:rPr lang="en-US" altLang="ko-KR" dirty="0"/>
              <a:t>block1~block16</a:t>
            </a: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 dirty="0"/>
              <a:t>정하여 블록 안의 </a:t>
            </a:r>
            <a:r>
              <a:rPr lang="ko-KR" altLang="en-US"/>
              <a:t>모델들들</a:t>
            </a:r>
            <a:r>
              <a:rPr lang="en-US" altLang="ko-KR"/>
              <a:t> </a:t>
            </a:r>
            <a:r>
              <a:rPr lang="ko-KR" altLang="en-US" dirty="0"/>
              <a:t>알아보기 쉽게 하였다</a:t>
            </a:r>
            <a:r>
              <a:rPr lang="en-US" altLang="ko-KR" dirty="0"/>
              <a:t>.</a:t>
            </a: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그외</a:t>
            </a:r>
            <a:r>
              <a:rPr lang="en-US" altLang="ko-KR"/>
              <a:t> </a:t>
            </a:r>
            <a:r>
              <a:rPr lang="ko-KR" altLang="en-US" dirty="0"/>
              <a:t>구조체나 클래스 등은 따로 </a:t>
            </a:r>
            <a:r>
              <a:rPr lang="ko-KR" altLang="en-US"/>
              <a:t>사용하진</a:t>
            </a:r>
            <a:r>
              <a:rPr lang="en-US" altLang="ko-KR"/>
              <a:t> </a:t>
            </a:r>
            <a:r>
              <a:rPr lang="ko-KR" altLang="en-US" dirty="0"/>
              <a:t>않았다</a:t>
            </a:r>
            <a:r>
              <a:rPr lang="en-US" altLang="ko-KR" dirty="0"/>
              <a:t>.</a:t>
            </a:r>
            <a:endParaRPr lang="en-US" altLang="ko-KR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E6A390-0911-4DE4-BD53-82CF5D32E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2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5385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9B1CF-6FC8-4B59-AF4F-DAAFD4CB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프로젝트 진행사항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916B238-D5D2-48ED-925E-C2DF53495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5765"/>
              </p:ext>
            </p:extLst>
          </p:nvPr>
        </p:nvGraphicFramePr>
        <p:xfrm>
          <a:off x="1000874" y="2509843"/>
          <a:ext cx="10190253" cy="33689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7727">
                  <a:extLst>
                    <a:ext uri="{9D8B030D-6E8A-4147-A177-3AD203B41FA5}">
                      <a16:colId xmlns:a16="http://schemas.microsoft.com/office/drawing/2014/main" val="3305767815"/>
                    </a:ext>
                  </a:extLst>
                </a:gridCol>
                <a:gridCol w="3342018">
                  <a:extLst>
                    <a:ext uri="{9D8B030D-6E8A-4147-A177-3AD203B41FA5}">
                      <a16:colId xmlns:a16="http://schemas.microsoft.com/office/drawing/2014/main" val="2233351226"/>
                    </a:ext>
                  </a:extLst>
                </a:gridCol>
                <a:gridCol w="4670508">
                  <a:extLst>
                    <a:ext uri="{9D8B030D-6E8A-4147-A177-3AD203B41FA5}">
                      <a16:colId xmlns:a16="http://schemas.microsoft.com/office/drawing/2014/main" val="4222839904"/>
                    </a:ext>
                  </a:extLst>
                </a:gridCol>
              </a:tblGrid>
              <a:tr h="388046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구현한 것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구현 못한것</a:t>
                      </a:r>
                    </a:p>
                  </a:txBody>
                  <a:tcPr marL="88192" marR="88192" marT="44096" marB="44096"/>
                </a:tc>
                <a:extLst>
                  <a:ext uri="{0D108BD9-81ED-4DB2-BD59-A6C34878D82A}">
                    <a16:rowId xmlns:a16="http://schemas.microsoft.com/office/drawing/2014/main" val="13944108"/>
                  </a:ext>
                </a:extLst>
              </a:tr>
              <a:tr h="388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좌표계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건물 배치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8192" marR="88192" marT="44096" marB="44096"/>
                </a:tc>
                <a:extLst>
                  <a:ext uri="{0D108BD9-81ED-4DB2-BD59-A6C34878D82A}">
                    <a16:rowId xmlns:a16="http://schemas.microsoft.com/office/drawing/2014/main" val="4181790096"/>
                  </a:ext>
                </a:extLst>
              </a:tr>
              <a:tr h="388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곡면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공항 지붕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산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바다</a:t>
                      </a:r>
                    </a:p>
                  </a:txBody>
                  <a:tcPr marL="88192" marR="88192" marT="44096" marB="44096"/>
                </a:tc>
                <a:extLst>
                  <a:ext uri="{0D108BD9-81ED-4DB2-BD59-A6C34878D82A}">
                    <a16:rowId xmlns:a16="http://schemas.microsoft.com/office/drawing/2014/main" val="4113395831"/>
                  </a:ext>
                </a:extLst>
              </a:tr>
              <a:tr h="388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텍스처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건물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바닥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Block1~8</a:t>
                      </a:r>
                      <a:endParaRPr lang="ko-KR" altLang="en-US" sz="1700" dirty="0"/>
                    </a:p>
                  </a:txBody>
                  <a:tcPr marL="88192" marR="88192" marT="44096" marB="44096"/>
                </a:tc>
                <a:extLst>
                  <a:ext uri="{0D108BD9-81ED-4DB2-BD59-A6C34878D82A}">
                    <a16:rowId xmlns:a16="http://schemas.microsoft.com/office/drawing/2014/main" val="1622729815"/>
                  </a:ext>
                </a:extLst>
              </a:tr>
              <a:tr h="388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블랜딩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/>
                        <a:t>Ufo </a:t>
                      </a:r>
                      <a:r>
                        <a:rPr lang="ko-KR" altLang="en-US" sz="1700"/>
                        <a:t>빛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8192" marR="88192" marT="44096" marB="44096"/>
                </a:tc>
                <a:extLst>
                  <a:ext uri="{0D108BD9-81ED-4DB2-BD59-A6C34878D82A}">
                    <a16:rowId xmlns:a16="http://schemas.microsoft.com/office/drawing/2014/main" val="2125921162"/>
                  </a:ext>
                </a:extLst>
              </a:tr>
              <a:tr h="388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조명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전체조명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벡터조명</a:t>
                      </a:r>
                    </a:p>
                  </a:txBody>
                  <a:tcPr marL="88192" marR="88192" marT="44096" marB="44096"/>
                </a:tc>
                <a:extLst>
                  <a:ext uri="{0D108BD9-81ED-4DB2-BD59-A6C34878D82A}">
                    <a16:rowId xmlns:a16="http://schemas.microsoft.com/office/drawing/2014/main" val="3522217713"/>
                  </a:ext>
                </a:extLst>
              </a:tr>
              <a:tr h="6526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애니메이션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공장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분수</a:t>
                      </a:r>
                      <a:r>
                        <a:rPr lang="en-US" altLang="ko-KR" sz="1700" dirty="0"/>
                        <a:t>, </a:t>
                      </a:r>
                      <a:r>
                        <a:rPr lang="en-US" altLang="ko-KR" sz="1700" dirty="0" err="1"/>
                        <a:t>ufo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크레인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비행기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축구경기 </a:t>
                      </a:r>
                      <a:r>
                        <a:rPr lang="ko-KR" altLang="en-US" sz="1700" dirty="0" err="1"/>
                        <a:t>워터슬라이드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사람보행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자동차이동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폭포</a:t>
                      </a:r>
                    </a:p>
                  </a:txBody>
                  <a:tcPr marL="88192" marR="88192" marT="44096" marB="44096"/>
                </a:tc>
                <a:extLst>
                  <a:ext uri="{0D108BD9-81ED-4DB2-BD59-A6C34878D82A}">
                    <a16:rowId xmlns:a16="http://schemas.microsoft.com/office/drawing/2014/main" val="451910489"/>
                  </a:ext>
                </a:extLst>
              </a:tr>
              <a:tr h="388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기타</a:t>
                      </a:r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8192" marR="88192" marT="44096" marB="440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날씨조정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시점변환</a:t>
                      </a:r>
                    </a:p>
                  </a:txBody>
                  <a:tcPr marL="88192" marR="88192" marT="44096" marB="44096"/>
                </a:tc>
                <a:extLst>
                  <a:ext uri="{0D108BD9-81ED-4DB2-BD59-A6C34878D82A}">
                    <a16:rowId xmlns:a16="http://schemas.microsoft.com/office/drawing/2014/main" val="395142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9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E41DE-76F9-4255-95EC-5EB677A5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팀원간 작업한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B6BA0-99B8-4549-BC19-599FE5C4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4556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100" dirty="0"/>
              <a:t>*</a:t>
            </a:r>
            <a:r>
              <a:rPr lang="ko-KR" altLang="en-US" sz="2100" dirty="0"/>
              <a:t>이예준 </a:t>
            </a:r>
            <a:endParaRPr lang="en-US" altLang="ko-KR" sz="2100" dirty="0"/>
          </a:p>
          <a:p>
            <a:pPr marL="0" indent="0">
              <a:buNone/>
            </a:pPr>
            <a:r>
              <a:rPr lang="ko-KR" altLang="en-US" sz="2100" dirty="0"/>
              <a:t>전체 </a:t>
            </a:r>
            <a:r>
              <a:rPr lang="en-US" altLang="ko-KR" sz="2100" dirty="0"/>
              <a:t>base ground </a:t>
            </a:r>
            <a:r>
              <a:rPr lang="ko-KR" altLang="en-US" sz="2100" dirty="0"/>
              <a:t>와 아스팔트</a:t>
            </a:r>
            <a:r>
              <a:rPr lang="en-US" altLang="ko-KR" sz="2100" dirty="0"/>
              <a:t>, base </a:t>
            </a:r>
            <a:r>
              <a:rPr lang="ko-KR" altLang="en-US" sz="2100" dirty="0"/>
              <a:t>조명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Block9: </a:t>
            </a:r>
            <a:r>
              <a:rPr lang="en-US" altLang="ko-KR" sz="2100" dirty="0" err="1"/>
              <a:t>ufo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바닥맵핑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ufo</a:t>
            </a:r>
            <a:r>
              <a:rPr lang="ko-KR" altLang="en-US" sz="2100" dirty="0"/>
              <a:t>빛 </a:t>
            </a:r>
            <a:r>
              <a:rPr lang="ko-KR" altLang="en-US" sz="2100" dirty="0" err="1"/>
              <a:t>블랜딩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Block10: </a:t>
            </a:r>
            <a:r>
              <a:rPr lang="ko-KR" altLang="en-US" sz="2100" dirty="0"/>
              <a:t>짓고있는 건물</a:t>
            </a:r>
            <a:r>
              <a:rPr lang="en-US" altLang="ko-KR" sz="2100" dirty="0"/>
              <a:t>, </a:t>
            </a:r>
            <a:r>
              <a:rPr lang="ko-KR" altLang="en-US" sz="2100" dirty="0"/>
              <a:t>크레인</a:t>
            </a:r>
            <a:r>
              <a:rPr lang="en-US" altLang="ko-KR" sz="2100" dirty="0"/>
              <a:t>, </a:t>
            </a:r>
            <a:r>
              <a:rPr lang="ko-KR" altLang="en-US" sz="2100" dirty="0"/>
              <a:t>공원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Block11: </a:t>
            </a:r>
            <a:r>
              <a:rPr lang="ko-KR" altLang="en-US" sz="2100" dirty="0"/>
              <a:t>빌딩 </a:t>
            </a:r>
            <a:r>
              <a:rPr lang="en-US" altLang="ko-KR" sz="2100" dirty="0"/>
              <a:t>-&gt;</a:t>
            </a:r>
            <a:r>
              <a:rPr lang="ko-KR" altLang="en-US" sz="2100" dirty="0"/>
              <a:t>모델링</a:t>
            </a:r>
            <a:r>
              <a:rPr lang="en-US" altLang="ko-KR" sz="2100" dirty="0"/>
              <a:t>, </a:t>
            </a:r>
            <a:r>
              <a:rPr lang="ko-KR" altLang="en-US" sz="2100" dirty="0"/>
              <a:t>맵핑</a:t>
            </a:r>
            <a:r>
              <a:rPr lang="en-US" altLang="ko-KR" sz="2100" dirty="0"/>
              <a:t>(40%)</a:t>
            </a:r>
          </a:p>
          <a:p>
            <a:pPr marL="0" indent="0">
              <a:buNone/>
            </a:pPr>
            <a:r>
              <a:rPr lang="en-US" altLang="ko-KR" sz="2100" dirty="0"/>
              <a:t>Block12:</a:t>
            </a:r>
            <a:r>
              <a:rPr lang="ko-KR" altLang="en-US" sz="2100" dirty="0"/>
              <a:t> 분수 </a:t>
            </a:r>
            <a:r>
              <a:rPr lang="en-US" altLang="ko-KR" sz="2100" dirty="0"/>
              <a:t>-&gt;</a:t>
            </a:r>
            <a:r>
              <a:rPr lang="ko-KR" altLang="en-US" sz="2100" dirty="0" err="1"/>
              <a:t>에니메이션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바닥맵핑</a:t>
            </a:r>
            <a:r>
              <a:rPr lang="ko-KR" altLang="en-US" sz="2100" dirty="0"/>
              <a:t> 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Block13: </a:t>
            </a:r>
            <a:r>
              <a:rPr lang="ko-KR" altLang="en-US" sz="2100" dirty="0"/>
              <a:t>공장</a:t>
            </a:r>
            <a:r>
              <a:rPr lang="en-US" altLang="ko-KR" sz="2100" dirty="0"/>
              <a:t>-&gt; </a:t>
            </a:r>
            <a:r>
              <a:rPr lang="ko-KR" altLang="en-US" sz="2100" dirty="0"/>
              <a:t>매연 애니메이션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벽맵핑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Block14: </a:t>
            </a:r>
            <a:r>
              <a:rPr lang="ko-KR" altLang="en-US" sz="2100" dirty="0"/>
              <a:t>집들 </a:t>
            </a:r>
            <a:r>
              <a:rPr lang="en-US" altLang="ko-KR" sz="2100" dirty="0"/>
              <a:t>-&gt; </a:t>
            </a:r>
            <a:r>
              <a:rPr lang="ko-KR" altLang="en-US" sz="2100" dirty="0"/>
              <a:t>모델링</a:t>
            </a:r>
            <a:r>
              <a:rPr lang="en-US" altLang="ko-KR" sz="2100" dirty="0"/>
              <a:t>, </a:t>
            </a:r>
            <a:r>
              <a:rPr lang="ko-KR" altLang="en-US" sz="2100" dirty="0"/>
              <a:t>맵핑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Block15-&gt;</a:t>
            </a:r>
            <a:r>
              <a:rPr lang="ko-KR" altLang="en-US" sz="2100" dirty="0"/>
              <a:t>국회의사당 </a:t>
            </a:r>
            <a:r>
              <a:rPr lang="en-US" altLang="ko-KR" sz="2100" dirty="0"/>
              <a:t>-&gt; </a:t>
            </a:r>
            <a:r>
              <a:rPr lang="ko-KR" altLang="en-US" sz="2100" dirty="0"/>
              <a:t>모델링</a:t>
            </a:r>
            <a:r>
              <a:rPr lang="en-US" altLang="ko-KR" sz="2100" dirty="0"/>
              <a:t>, </a:t>
            </a:r>
            <a:r>
              <a:rPr lang="ko-KR" altLang="en-US" sz="2100" dirty="0"/>
              <a:t>맵핑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Block16-&gt; </a:t>
            </a:r>
            <a:r>
              <a:rPr lang="ko-KR" altLang="en-US" sz="2100" dirty="0"/>
              <a:t>축구경기장 </a:t>
            </a:r>
            <a:r>
              <a:rPr lang="en-US" altLang="ko-KR" sz="2100" dirty="0"/>
              <a:t>-&gt; </a:t>
            </a:r>
            <a:r>
              <a:rPr lang="ko-KR" altLang="en-US" sz="2100" dirty="0"/>
              <a:t>모델링</a:t>
            </a:r>
            <a:r>
              <a:rPr lang="en-US" altLang="ko-KR" sz="2100" dirty="0"/>
              <a:t>, </a:t>
            </a:r>
            <a:r>
              <a:rPr lang="ko-KR" altLang="en-US" sz="2100" dirty="0"/>
              <a:t>맵핑</a:t>
            </a:r>
            <a:endParaRPr lang="en-US" altLang="ko-KR" sz="2100" dirty="0"/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</a:t>
            </a:r>
          </a:p>
          <a:p>
            <a:pPr marL="0" indent="0">
              <a:buNone/>
            </a:pPr>
            <a:r>
              <a:rPr lang="en-US" altLang="ko-KR" sz="800" dirty="0"/>
              <a:t>             </a:t>
            </a:r>
            <a:endParaRPr lang="ko-KR" altLang="en-US" sz="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129F645-451A-416C-8F2C-93B474129501}"/>
              </a:ext>
            </a:extLst>
          </p:cNvPr>
          <p:cNvSpPr txBox="1">
            <a:spLocks/>
          </p:cNvSpPr>
          <p:nvPr/>
        </p:nvSpPr>
        <p:spPr>
          <a:xfrm>
            <a:off x="5741126" y="1957388"/>
            <a:ext cx="10515600" cy="4455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*</a:t>
            </a:r>
            <a:r>
              <a:rPr lang="ko-KR" altLang="en-US" sz="2100" dirty="0" err="1"/>
              <a:t>심지섭</a:t>
            </a:r>
            <a:endParaRPr lang="en-US" altLang="ko-KR" sz="2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1. ( )</a:t>
            </a:r>
          </a:p>
          <a:p>
            <a:pPr marL="0" indent="0">
              <a:buNone/>
            </a:pPr>
            <a:r>
              <a:rPr lang="en-US" altLang="ko-KR" sz="2100" dirty="0"/>
              <a:t>2. </a:t>
            </a:r>
            <a:r>
              <a:rPr lang="ko-KR" altLang="en-US" sz="2100" dirty="0"/>
              <a:t>빌딩들과 큰 빌딩 애니메이션</a:t>
            </a:r>
            <a:r>
              <a:rPr lang="en-US" altLang="ko-KR" sz="2100" dirty="0"/>
              <a:t>(</a:t>
            </a:r>
            <a:r>
              <a:rPr lang="ko-KR" altLang="en-US" sz="2100" dirty="0"/>
              <a:t>두개가 되었다 하나가 되길 반복</a:t>
            </a:r>
            <a:r>
              <a:rPr lang="en-US" altLang="ko-KR" sz="2100" dirty="0"/>
              <a:t>)</a:t>
            </a:r>
          </a:p>
          <a:p>
            <a:pPr marL="0" indent="0">
              <a:buNone/>
            </a:pPr>
            <a:r>
              <a:rPr lang="en-US" altLang="ko-KR" sz="2100" dirty="0"/>
              <a:t>3. </a:t>
            </a:r>
            <a:r>
              <a:rPr lang="ko-KR" altLang="en-US" sz="2100" dirty="0"/>
              <a:t>주거단지</a:t>
            </a:r>
            <a:r>
              <a:rPr lang="en-US" altLang="ko-KR" sz="2100" dirty="0"/>
              <a:t>(</a:t>
            </a:r>
            <a:r>
              <a:rPr lang="ko-KR" altLang="en-US" sz="2100" dirty="0"/>
              <a:t>육면체 </a:t>
            </a:r>
            <a:r>
              <a:rPr lang="en-US" altLang="ko-KR" sz="2100" dirty="0"/>
              <a:t>3</a:t>
            </a:r>
            <a:r>
              <a:rPr lang="ko-KR" altLang="en-US" sz="2100" dirty="0"/>
              <a:t>개를 조합한 모던하우스</a:t>
            </a:r>
            <a:r>
              <a:rPr lang="en-US" altLang="ko-KR" sz="2100" dirty="0"/>
              <a:t>)</a:t>
            </a:r>
          </a:p>
          <a:p>
            <a:pPr marL="0" indent="0">
              <a:buNone/>
            </a:pPr>
            <a:r>
              <a:rPr lang="en-US" altLang="ko-KR" sz="2100" dirty="0"/>
              <a:t>4. </a:t>
            </a:r>
            <a:r>
              <a:rPr lang="ko-KR" altLang="en-US" sz="2100" dirty="0"/>
              <a:t>나무들과 대관람차</a:t>
            </a:r>
            <a:r>
              <a:rPr lang="en-US" altLang="ko-KR" sz="2100" dirty="0"/>
              <a:t>(</a:t>
            </a:r>
            <a:r>
              <a:rPr lang="ko-KR" altLang="en-US" sz="2100" dirty="0"/>
              <a:t>대관람차의 이동 애니메이션</a:t>
            </a:r>
            <a:r>
              <a:rPr lang="en-US" altLang="ko-KR" sz="2100" dirty="0"/>
              <a:t>)</a:t>
            </a:r>
          </a:p>
          <a:p>
            <a:pPr marL="0" indent="0">
              <a:buNone/>
            </a:pPr>
            <a:r>
              <a:rPr lang="en-US" altLang="ko-KR" sz="2100" dirty="0"/>
              <a:t>5. </a:t>
            </a:r>
            <a:r>
              <a:rPr lang="ko-KR" altLang="en-US" sz="2100" dirty="0"/>
              <a:t>폭포</a:t>
            </a:r>
            <a:r>
              <a:rPr lang="en-US" altLang="ko-KR" sz="2100" dirty="0"/>
              <a:t>(</a:t>
            </a:r>
            <a:r>
              <a:rPr lang="ko-KR" altLang="en-US" sz="2100" dirty="0"/>
              <a:t>물의낙하 애니메이션</a:t>
            </a:r>
            <a:r>
              <a:rPr lang="en-US" altLang="ko-KR" sz="2100" dirty="0"/>
              <a:t>)</a:t>
            </a:r>
          </a:p>
          <a:p>
            <a:pPr marL="0" indent="0">
              <a:buNone/>
            </a:pPr>
            <a:r>
              <a:rPr lang="en-US" altLang="ko-KR" sz="2100" dirty="0"/>
              <a:t>6.</a:t>
            </a:r>
            <a:r>
              <a:rPr lang="ko-KR" altLang="en-US" sz="2100" dirty="0"/>
              <a:t>빌딩단지</a:t>
            </a:r>
            <a:r>
              <a:rPr lang="en-US" altLang="ko-KR" sz="2100" dirty="0"/>
              <a:t>(</a:t>
            </a:r>
            <a:r>
              <a:rPr lang="ko-KR" altLang="en-US" sz="2100" dirty="0"/>
              <a:t>육면체를 이용한 고층빌딩 구성</a:t>
            </a:r>
            <a:r>
              <a:rPr lang="en-US" altLang="ko-KR" sz="2100" dirty="0"/>
              <a:t>)</a:t>
            </a:r>
          </a:p>
          <a:p>
            <a:pPr marL="0" indent="0">
              <a:buNone/>
            </a:pPr>
            <a:r>
              <a:rPr lang="en-US" altLang="ko-KR" sz="2100" dirty="0"/>
              <a:t>7. </a:t>
            </a:r>
            <a:r>
              <a:rPr lang="ko-KR" altLang="en-US" sz="2100" dirty="0"/>
              <a:t>국회의사당</a:t>
            </a:r>
            <a:r>
              <a:rPr lang="en-US" altLang="ko-KR" sz="2100" dirty="0"/>
              <a:t>(</a:t>
            </a:r>
            <a:r>
              <a:rPr lang="ko-KR" altLang="en-US" sz="2100" dirty="0"/>
              <a:t>가운데의 돔 관련 애니메이션</a:t>
            </a:r>
            <a:r>
              <a:rPr lang="en-US" altLang="ko-KR" sz="2100" dirty="0"/>
              <a:t>)</a:t>
            </a:r>
          </a:p>
          <a:p>
            <a:pPr marL="0" indent="0">
              <a:buNone/>
            </a:pPr>
            <a:r>
              <a:rPr lang="en-US" altLang="ko-KR" sz="2100" dirty="0"/>
              <a:t>8. </a:t>
            </a:r>
            <a:r>
              <a:rPr lang="ko-KR" altLang="en-US" sz="2100" dirty="0"/>
              <a:t>공항</a:t>
            </a:r>
            <a:r>
              <a:rPr lang="en-US" altLang="ko-KR" sz="2100" dirty="0"/>
              <a:t>( </a:t>
            </a:r>
            <a:r>
              <a:rPr lang="ko-KR" altLang="en-US" sz="2100" dirty="0"/>
              <a:t>비행기 이륙 애니메이션</a:t>
            </a:r>
            <a:r>
              <a:rPr lang="en-US" altLang="ko-KR" sz="21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800" dirty="0"/>
          </a:p>
          <a:p>
            <a:endParaRPr lang="en-US" altLang="ko-KR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/>
              <a:t>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/>
              <a:t>            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6812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D0119-1DDD-4535-A452-7646DC67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결과물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48BB1-9473-4942-A963-90E76DFB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도시라고 </a:t>
            </a:r>
            <a:r>
              <a:rPr lang="ko-KR" altLang="en-US" sz="2400" dirty="0" err="1"/>
              <a:t>할수있을</a:t>
            </a:r>
            <a:r>
              <a:rPr lang="ko-KR" altLang="en-US" sz="2400" dirty="0"/>
              <a:t> 만큼의 결과는 만들어 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초기에 구현하고자 했던</a:t>
            </a:r>
            <a:r>
              <a:rPr lang="en-US" altLang="ko-KR" sz="2400" dirty="0"/>
              <a:t>, </a:t>
            </a:r>
            <a:r>
              <a:rPr lang="ko-KR" altLang="en-US" sz="2400" dirty="0"/>
              <a:t>도시 주변의 산과 바다</a:t>
            </a:r>
            <a:r>
              <a:rPr lang="en-US" altLang="ko-KR" sz="2400" dirty="0"/>
              <a:t>, </a:t>
            </a:r>
            <a:r>
              <a:rPr lang="ko-KR" altLang="en-US" sz="2400" dirty="0"/>
              <a:t>보행자 사점으로의 전환</a:t>
            </a:r>
            <a:r>
              <a:rPr lang="en-US" altLang="ko-KR" sz="2400" dirty="0"/>
              <a:t>, </a:t>
            </a:r>
            <a:r>
              <a:rPr lang="ko-KR" altLang="en-US" sz="2400" dirty="0"/>
              <a:t>자동차와 보행자 애니메이션</a:t>
            </a:r>
            <a:r>
              <a:rPr lang="en-US" altLang="ko-KR" sz="2400" dirty="0"/>
              <a:t>, </a:t>
            </a:r>
            <a:r>
              <a:rPr lang="ko-KR" altLang="en-US" sz="2400" dirty="0"/>
              <a:t>날씨 애니메이션을 구현해 내지 못했다</a:t>
            </a:r>
            <a:r>
              <a:rPr lang="en-US" altLang="ko-KR" sz="2400" dirty="0"/>
              <a:t>. (75%</a:t>
            </a:r>
            <a:r>
              <a:rPr lang="ko-KR" altLang="en-US" sz="2400" dirty="0"/>
              <a:t>완성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텍스처 맵핑을 </a:t>
            </a:r>
            <a:r>
              <a:rPr lang="ko-KR" altLang="en-US" sz="2400" dirty="0" err="1"/>
              <a:t>해야하는</a:t>
            </a:r>
            <a:r>
              <a:rPr lang="ko-KR" altLang="en-US" sz="2400" dirty="0"/>
              <a:t> 수가 늘어나니까  오류가 많이 생겼다</a:t>
            </a:r>
            <a:r>
              <a:rPr lang="en-US" altLang="ko-KR" sz="2400" dirty="0"/>
              <a:t>. </a:t>
            </a:r>
            <a:r>
              <a:rPr lang="ko-KR" altLang="en-US" sz="2400" dirty="0"/>
              <a:t>특정 텍스처 배열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textureObject</a:t>
            </a:r>
            <a:r>
              <a:rPr lang="en-US" altLang="ko-KR" sz="2400" dirty="0"/>
              <a:t>[n]) 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넣었을 때 이미지를 </a:t>
            </a:r>
            <a:r>
              <a:rPr lang="ko-KR" altLang="en-US" sz="2400" dirty="0" err="1"/>
              <a:t>로드하지</a:t>
            </a:r>
            <a:r>
              <a:rPr lang="ko-KR" altLang="en-US" sz="2400" dirty="0"/>
              <a:t> 못하는 경우가 발생하고 일정시간이 지나면 텍스처들이 사라지기도 한다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D04C2E-7816-4910-95F4-891344DC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551" y="4627646"/>
            <a:ext cx="4243249" cy="22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7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FC359-6BD3-4806-86C6-1A901666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필요한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A6A46-3CF7-4D7C-ADCA-0FBF4391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563" y="963877"/>
            <a:ext cx="7021238" cy="4930246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좌표이동 명령어 </a:t>
            </a:r>
            <a:r>
              <a:rPr lang="en-US" altLang="ko-KR" sz="2400" dirty="0"/>
              <a:t>:  x :x</a:t>
            </a:r>
            <a:r>
              <a:rPr lang="ko-KR" altLang="en-US" sz="2400" dirty="0"/>
              <a:t>축 회전 </a:t>
            </a:r>
            <a:r>
              <a:rPr lang="en-US" altLang="ko-KR" sz="2400" dirty="0"/>
              <a:t>y“ ,z “</a:t>
            </a:r>
          </a:p>
          <a:p>
            <a:r>
              <a:rPr lang="en-US" altLang="ko-KR" sz="2400" dirty="0"/>
              <a:t>                         </a:t>
            </a:r>
            <a:r>
              <a:rPr lang="en-US" altLang="ko-KR" sz="2400" dirty="0" err="1"/>
              <a:t>a,s,d,f</a:t>
            </a:r>
            <a:r>
              <a:rPr lang="en-US" altLang="ko-KR" sz="2400" dirty="0"/>
              <a:t>: </a:t>
            </a:r>
            <a:r>
              <a:rPr lang="ko-KR" altLang="en-US" sz="2400" dirty="0"/>
              <a:t>상하좌우 좌표이동</a:t>
            </a:r>
          </a:p>
        </p:txBody>
      </p:sp>
    </p:spTree>
    <p:extLst>
      <p:ext uri="{BB962C8B-B14F-4D97-AF65-F5344CB8AC3E}">
        <p14:creationId xmlns:p14="http://schemas.microsoft.com/office/powerpoint/2010/main" val="138805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2AAB5-D5BA-4C73-B904-71EFB76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소감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506A3-30E4-4EE2-A14F-89BA6CED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엄청난 노가다가 필요하고 </a:t>
            </a:r>
            <a:r>
              <a:rPr lang="ko-KR" altLang="en-US" sz="2400" dirty="0" err="1"/>
              <a:t>텍스쳐</a:t>
            </a:r>
            <a:r>
              <a:rPr lang="ko-KR" altLang="en-US" sz="2400" dirty="0"/>
              <a:t> 맵핑에 버그</a:t>
            </a:r>
            <a:r>
              <a:rPr lang="en-US" altLang="ko-KR" sz="2400" dirty="0"/>
              <a:t>(?) </a:t>
            </a:r>
            <a:r>
              <a:rPr lang="ko-KR" altLang="en-US" sz="2400" dirty="0"/>
              <a:t>가 너무 많아 시간을 많이 소모 한 것이 화가 났지만 그래도 내 손으로 오로지 코딩으로만 아무것도 없었던 빈 공간에 하나씩 채워 나가면서 마을의 형태를 점점 갖춰가는 것을 보며 뿌듯하기도 하고 조금은 즐거웠다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애니메이션을 하나하나 </a:t>
            </a:r>
            <a:r>
              <a:rPr lang="ko-KR" altLang="en-US" sz="2400" dirty="0" err="1"/>
              <a:t>넣을때마다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완성되는것이</a:t>
            </a:r>
            <a:r>
              <a:rPr lang="ko-KR" altLang="en-US" sz="2400" dirty="0"/>
              <a:t> 재미있었지만</a:t>
            </a:r>
            <a:r>
              <a:rPr lang="en-US" altLang="ko-KR" sz="2400" dirty="0"/>
              <a:t>, </a:t>
            </a:r>
            <a:r>
              <a:rPr lang="ko-KR" altLang="en-US" sz="2400" dirty="0"/>
              <a:t>마지막 </a:t>
            </a:r>
            <a:r>
              <a:rPr lang="ko-KR" altLang="en-US" sz="2400" dirty="0" err="1"/>
              <a:t>텍스쳐매핑</a:t>
            </a:r>
            <a:r>
              <a:rPr lang="ko-KR" altLang="en-US" sz="2400" dirty="0"/>
              <a:t> 과정에서 어려움이 있어 </a:t>
            </a:r>
            <a:r>
              <a:rPr lang="en-US" altLang="ko-KR" sz="2400" dirty="0"/>
              <a:t>color</a:t>
            </a:r>
            <a:r>
              <a:rPr lang="ko-KR" altLang="en-US" sz="2400" dirty="0"/>
              <a:t>값을 </a:t>
            </a:r>
            <a:r>
              <a:rPr lang="ko-KR" altLang="en-US" sz="2400" dirty="0" err="1"/>
              <a:t>넣는것으로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대신한것이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많이 아쉬움이 남는다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1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407</Words>
  <Application>Microsoft Office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컴퓨터 그래픽스 기말 과제</vt:lpstr>
      <vt:lpstr>게임소개</vt:lpstr>
      <vt:lpstr>구조소개</vt:lpstr>
      <vt:lpstr>프로젝트 진행사항</vt:lpstr>
      <vt:lpstr>팀원간 작업한 내용</vt:lpstr>
      <vt:lpstr>결과물 분석</vt:lpstr>
      <vt:lpstr>필요한 명령어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기말 과제</dc:title>
  <dc:creator>예 Lee</dc:creator>
  <cp:lastModifiedBy>enjcat</cp:lastModifiedBy>
  <cp:revision>4</cp:revision>
  <dcterms:created xsi:type="dcterms:W3CDTF">2018-12-09T14:16:33Z</dcterms:created>
  <dcterms:modified xsi:type="dcterms:W3CDTF">2018-12-09T14:38:58Z</dcterms:modified>
</cp:coreProperties>
</file>