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4F0D4-A258-4EDF-9F2F-BCB415C0E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21A47-D5ED-4294-9615-BDF47B62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E14AE-BA02-4EB4-8F8F-A7C05C4C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98411-FD4F-413F-9E01-39428CB6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CF840-3487-4535-8B1A-A272D203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4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D611B-2101-4EEF-BE11-A148F6DB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98994-0BC9-474C-A9AC-253EBF5A4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CD5C2-B3DD-49FF-9982-05C7D4E6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B022D-BFBE-4417-9288-2965FBDD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B9D28-7452-4607-A2B7-2B3FD4E7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ADC5C-6C0C-4207-860D-0AEFC49FD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96169-FBB1-498F-8E5B-9D278E6F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14569-D76F-4F16-A6E3-D934A2D2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588CB-C993-4DED-A2B3-9FDF464C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FFB7A-5D62-4D76-AB31-3513513C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3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2CB2-943E-4489-B2F3-29816DB3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A2E8E-841C-45AB-8DD8-B33AF8CF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FAD09-2326-46B2-8195-D98ADF6B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1DFEB-C013-4CBA-9C0B-06D7420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8165A-FC2F-48A8-A3FA-A7D468E0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2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58092-E9DB-4736-A94D-5112977B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C9D3-5FE6-44D4-97B5-E36596E1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1C51A-5C55-4064-B5FF-900E8B80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FF84B-6635-4F0E-A1B9-8E930969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394B7-7049-49B7-87F8-839EC338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2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48791-31F1-40F5-9515-E7D3FC81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AD564-4BF8-45CB-BD2B-ED78189FB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0AB72-19CA-4E05-8299-4E954509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958C4-7539-498E-A7EF-D8C777A3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E6128-32E3-4A11-8201-EA46E6E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44250-F2A7-4E3F-963E-5F44088D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0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58AA5-1E39-43B1-8D55-8E043729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EA589-7C40-4244-B755-AC9BF9902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43879-4BCE-4FBD-90D2-5FE715D2C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759865-60CA-4810-ACDF-707D195AD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AFC4FA-80E1-48F4-8868-5CF09E383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D4C4C0-B133-4BF2-A4FA-FB02323C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B91AE-BE80-45A0-AECB-B0B8BD31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A4715B-7A43-4A8A-A048-BBDCC2BD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5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07841-E79A-4A8E-B781-3FAE60C3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7F3DDA-1811-461D-A754-18B3543A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74A67-E46E-48BE-BC28-42ECAC27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1365BB-062D-4534-9264-6493314F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0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BE1055-3EC4-46FE-B19F-900A17CC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5EDA7-891D-4302-9CD3-0BD88CA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483A4-8AB3-4279-9332-21C9C83F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4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45836-4902-47C2-A016-6C63B0EE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3B9E2-B485-43FB-91DA-54070710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0F96C2-E3D7-494E-812D-C179EB73D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81E2D-A502-4F62-9473-795FAEDF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15474-E884-4B22-8ABE-E07B0445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C5189-9BEB-4B71-B0CC-F68F6DE3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6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D9475-7085-4BDF-8A97-A6B084ED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5A99E9-B688-440B-9790-039F57EE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89A28-C9F3-4F1B-9FFB-C1C1200B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95DF9-C323-4474-A2F0-D12A5B0A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130A6-149B-45F9-A6A3-113A0F67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FE334-40FB-483B-8517-6EAA134B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2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63686-71BF-461A-B39D-CA8CF26D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ED225-B3F8-4EEA-A03E-11075E2A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F12D4-DEA3-4F8E-AC76-1E1FBF1C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05C2-6473-4C35-B5C8-5C16B3BAA81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6A8E3-C179-41D7-BE7D-F11ECEF6D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6520F-5D5C-458F-9938-2F82CC17D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2903-EC50-4337-B1E1-86915ABF1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5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6E175-93B5-40D0-9BDF-310EB0E87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3" y="128450"/>
            <a:ext cx="7354957" cy="1130507"/>
          </a:xfrm>
        </p:spPr>
        <p:txBody>
          <a:bodyPr/>
          <a:lstStyle/>
          <a:p>
            <a:r>
              <a:rPr lang="ko-KR" altLang="en-US" dirty="0"/>
              <a:t>게임 이름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only a.txt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AF97A-7368-43AA-A576-1690A9FA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61" y="1375672"/>
            <a:ext cx="9144000" cy="519388"/>
          </a:xfrm>
        </p:spPr>
        <p:txBody>
          <a:bodyPr/>
          <a:lstStyle/>
          <a:p>
            <a:r>
              <a:rPr lang="en-US" altLang="ko-KR" dirty="0"/>
              <a:t>Git remote area</a:t>
            </a:r>
            <a:r>
              <a:rPr lang="ko-KR" altLang="en-US" dirty="0"/>
              <a:t>에 </a:t>
            </a:r>
            <a:r>
              <a:rPr lang="en-US" altLang="ko-KR" dirty="0"/>
              <a:t>a.txt </a:t>
            </a:r>
            <a:r>
              <a:rPr lang="ko-KR" altLang="en-US" dirty="0"/>
              <a:t>혼자만 들어가라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BE8FE90A-449B-49D9-ABAB-98158F7E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04" y="2649319"/>
            <a:ext cx="1672357" cy="155936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5A518F3-6AB0-4730-B798-3373C5F40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296" y="1895060"/>
            <a:ext cx="4763165" cy="4763165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A4946382-2230-40C9-B217-B944329B7C27}"/>
              </a:ext>
            </a:extLst>
          </p:cNvPr>
          <p:cNvSpPr txBox="1">
            <a:spLocks/>
          </p:cNvSpPr>
          <p:nvPr/>
        </p:nvSpPr>
        <p:spPr>
          <a:xfrm>
            <a:off x="3021495" y="2651870"/>
            <a:ext cx="4168801" cy="2715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UI</a:t>
            </a:r>
          </a:p>
          <a:p>
            <a:pPr algn="l"/>
            <a:r>
              <a:rPr lang="en-US" altLang="ko-KR" dirty="0" err="1"/>
              <a:t>W,a,s,d</a:t>
            </a:r>
            <a:r>
              <a:rPr lang="ko-KR" altLang="en-US" dirty="0"/>
              <a:t>로 플레이어를 조작 할 수 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키보드 방향키로 탄알을 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add,</a:t>
            </a:r>
            <a:r>
              <a:rPr lang="ko-KR" altLang="en-US" dirty="0"/>
              <a:t> </a:t>
            </a:r>
            <a:r>
              <a:rPr lang="en-US" altLang="ko-KR" dirty="0"/>
              <a:t>apply,</a:t>
            </a:r>
            <a:r>
              <a:rPr lang="ko-KR" altLang="en-US" dirty="0"/>
              <a:t> </a:t>
            </a:r>
            <a:r>
              <a:rPr lang="en-US" altLang="ko-KR" dirty="0"/>
              <a:t>commit,</a:t>
            </a:r>
            <a:r>
              <a:rPr lang="ko-KR" altLang="en-US" dirty="0"/>
              <a:t> </a:t>
            </a:r>
            <a:r>
              <a:rPr lang="en-US" altLang="ko-KR" dirty="0"/>
              <a:t>merge </a:t>
            </a:r>
            <a:r>
              <a:rPr lang="ko-KR" altLang="en-US" dirty="0"/>
              <a:t>까지 혼자만 생존하라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40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6E175-93B5-40D0-9BDF-310EB0E87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3" y="128450"/>
            <a:ext cx="7404558" cy="794659"/>
          </a:xfrm>
        </p:spPr>
        <p:txBody>
          <a:bodyPr>
            <a:normAutofit fontScale="90000"/>
          </a:bodyPr>
          <a:lstStyle/>
          <a:p>
            <a:r>
              <a:rPr lang="ko-KR" altLang="en-US" sz="4800" dirty="0"/>
              <a:t>실행방법</a:t>
            </a:r>
            <a:r>
              <a:rPr lang="en-US" altLang="ko-KR" sz="4800" dirty="0"/>
              <a:t>: </a:t>
            </a:r>
            <a:r>
              <a:rPr lang="ko-KR" altLang="en-US" sz="4800" dirty="0"/>
              <a:t>디버깅모드로 실행</a:t>
            </a:r>
          </a:p>
        </p:txBody>
      </p:sp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:a16="http://schemas.microsoft.com/office/drawing/2014/main" id="{BE8FE90A-449B-49D9-ABAB-98158F7E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" y="3114966"/>
            <a:ext cx="1672357" cy="1559361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A4946382-2230-40C9-B217-B944329B7C27}"/>
              </a:ext>
            </a:extLst>
          </p:cNvPr>
          <p:cNvSpPr txBox="1">
            <a:spLocks/>
          </p:cNvSpPr>
          <p:nvPr/>
        </p:nvSpPr>
        <p:spPr>
          <a:xfrm>
            <a:off x="2891246" y="1563299"/>
            <a:ext cx="7001691" cy="130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게임 소프트웨어공학 수업에서 배웠던 것을 기억하며 제작 하였기 때문에</a:t>
            </a:r>
            <a:r>
              <a:rPr lang="en-US" altLang="ko-KR" dirty="0"/>
              <a:t>, </a:t>
            </a:r>
            <a:r>
              <a:rPr lang="ko-KR" altLang="en-US" dirty="0"/>
              <a:t>이번학기를 다시 되돌아 볼 수 있고</a:t>
            </a:r>
            <a:r>
              <a:rPr lang="en-US" altLang="ko-KR" dirty="0"/>
              <a:t>, git </a:t>
            </a:r>
            <a:r>
              <a:rPr lang="ko-KR" altLang="en-US" dirty="0"/>
              <a:t>에 대한 지식을 다시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C556EC5-4F16-4830-8AE9-E735DF0055A3}"/>
              </a:ext>
            </a:extLst>
          </p:cNvPr>
          <p:cNvSpPr txBox="1">
            <a:spLocks/>
          </p:cNvSpPr>
          <p:nvPr/>
        </p:nvSpPr>
        <p:spPr>
          <a:xfrm>
            <a:off x="145773" y="1280038"/>
            <a:ext cx="2745473" cy="7946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게임특징</a:t>
            </a:r>
            <a:r>
              <a:rPr lang="en-US" altLang="ko-KR" sz="4800" dirty="0"/>
              <a:t>:</a:t>
            </a:r>
            <a:endParaRPr lang="ko-KR" altLang="en-US" sz="4800" dirty="0"/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9E2CC169-BE21-4E4B-9874-00A80D935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51" y="4069080"/>
            <a:ext cx="647790" cy="657317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975584EB-373C-4424-93D2-0F4B7E4FD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4" y="4152254"/>
            <a:ext cx="647790" cy="657317"/>
          </a:xfrm>
          <a:prstGeom prst="rect">
            <a:avLst/>
          </a:prstGeom>
        </p:spPr>
      </p:pic>
      <p:pic>
        <p:nvPicPr>
          <p:cNvPr id="15" name="그림 14" descr="검은색, 음식, 그리기이(가) 표시된 사진&#10;&#10;자동 생성된 설명">
            <a:extLst>
              <a:ext uri="{FF2B5EF4-FFF2-40B4-BE49-F238E27FC236}">
                <a16:creationId xmlns:a16="http://schemas.microsoft.com/office/drawing/2014/main" id="{ADC2518F-71EB-4FB8-9C54-A388DCC5C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09" y="4892745"/>
            <a:ext cx="647790" cy="657317"/>
          </a:xfrm>
          <a:prstGeom prst="rect">
            <a:avLst/>
          </a:prstGeom>
        </p:spPr>
      </p:pic>
      <p:pic>
        <p:nvPicPr>
          <p:cNvPr id="17" name="그림 16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9244E173-2EC9-4713-B3C6-9FC26988F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92" y="3148382"/>
            <a:ext cx="2207987" cy="1188916"/>
          </a:xfrm>
          <a:prstGeom prst="rect">
            <a:avLst/>
          </a:prstGeom>
        </p:spPr>
      </p:pic>
      <p:pic>
        <p:nvPicPr>
          <p:cNvPr id="19" name="그림 18" descr="옅은, 음식, 표지판이(가) 표시된 사진&#10;&#10;자동 생성된 설명">
            <a:extLst>
              <a:ext uri="{FF2B5EF4-FFF2-40B4-BE49-F238E27FC236}">
                <a16:creationId xmlns:a16="http://schemas.microsoft.com/office/drawing/2014/main" id="{C8736ABC-BF6C-4BFA-91A2-0E0593370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30" y="4750302"/>
            <a:ext cx="1734483" cy="1044229"/>
          </a:xfrm>
          <a:prstGeom prst="rect">
            <a:avLst/>
          </a:prstGeom>
        </p:spPr>
      </p:pic>
      <p:pic>
        <p:nvPicPr>
          <p:cNvPr id="21" name="그림 20" descr="실내, 어두운, 빨간색, 앉아있는이(가) 표시된 사진&#10;&#10;자동 생성된 설명">
            <a:extLst>
              <a:ext uri="{FF2B5EF4-FFF2-40B4-BE49-F238E27FC236}">
                <a16:creationId xmlns:a16="http://schemas.microsoft.com/office/drawing/2014/main" id="{E7D8DB09-E707-4223-B00E-97F41E18E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92" y="3659855"/>
            <a:ext cx="1834913" cy="11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게임 이름: only a.txt</vt:lpstr>
      <vt:lpstr>실행방법: 디버깅모드로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이름: only a.txt</dc:title>
  <dc:creator>심지섭</dc:creator>
  <cp:lastModifiedBy>심지섭</cp:lastModifiedBy>
  <cp:revision>3</cp:revision>
  <dcterms:created xsi:type="dcterms:W3CDTF">2019-12-22T12:51:31Z</dcterms:created>
  <dcterms:modified xsi:type="dcterms:W3CDTF">2019-12-22T13:02:40Z</dcterms:modified>
</cp:coreProperties>
</file>