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2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6" autoAdjust="0"/>
    <p:restoredTop sz="94660"/>
  </p:normalViewPr>
  <p:slideViewPr>
    <p:cSldViewPr snapToGrid="0">
      <p:cViewPr varScale="1">
        <p:scale>
          <a:sx n="56" d="100"/>
          <a:sy n="56" d="100"/>
        </p:scale>
        <p:origin x="14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DAAAAE-7015-4643-B44D-95B103F22D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A140A26-0C3B-44BE-805B-A09CC64003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5D09D2-7437-4C47-B251-E33C715E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E549-0DED-4BA8-AA78-5D1BCA193DAE}" type="datetimeFigureOut">
              <a:rPr lang="ko-KR" altLang="en-US" smtClean="0"/>
              <a:t>2018-10-02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F79800-6E2B-4D34-A7ED-5B97125A6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1FE70B-D5F7-4B67-B9E4-496114C54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EB970-A3AF-43FD-85D8-31A67DD5B3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6524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BD4CAD-818A-406D-9515-88A594893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79A2A67-17C0-43C6-8D7D-E084FA1486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02C14E-8E21-4A9E-855D-1D091795F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E549-0DED-4BA8-AA78-5D1BCA193DAE}" type="datetimeFigureOut">
              <a:rPr lang="ko-KR" altLang="en-US" smtClean="0"/>
              <a:t>2018-10-02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B34D5C-AB9E-4037-AFCD-5B9D06579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5D603E-88FC-4169-B213-C4F590EEA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EB970-A3AF-43FD-85D8-31A67DD5B3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4782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8BA54FF-D681-4405-8C3F-C033B84266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2C8A4ED-0C33-458D-9D2C-5D0A0DE78D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918642-6FF4-4169-AEB4-2137FCE63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E549-0DED-4BA8-AA78-5D1BCA193DAE}" type="datetimeFigureOut">
              <a:rPr lang="ko-KR" altLang="en-US" smtClean="0"/>
              <a:t>2018-10-02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55E0BD-D6EE-4B10-AF5F-0A5C90434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4F8966-1A22-4C47-A95F-0721E74C9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EB970-A3AF-43FD-85D8-31A67DD5B3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0093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7BE7E2-26CF-42CC-98CF-2FFE54D10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978FC6-CDBF-40AA-A253-852643C32E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5AEF79-5704-4AB2-99A8-307FE2591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E549-0DED-4BA8-AA78-5D1BCA193DAE}" type="datetimeFigureOut">
              <a:rPr lang="ko-KR" altLang="en-US" smtClean="0"/>
              <a:t>2018-10-02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C8A50A-E0CA-4330-B59B-219AA7310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3B864D-7409-455C-8895-46948113E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EB970-A3AF-43FD-85D8-31A67DD5B3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2856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95E595-F64C-4850-A187-343A92A14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50D504B-956F-4B1E-A96E-950B2D4A66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F9B755-4AB7-447F-BBB1-4A5E305E5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E549-0DED-4BA8-AA78-5D1BCA193DAE}" type="datetimeFigureOut">
              <a:rPr lang="ko-KR" altLang="en-US" smtClean="0"/>
              <a:t>2018-10-02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13C475-99DF-4B9F-B038-D88E2D13A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D64F58-831B-4779-BE0B-8BFFB5350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EB970-A3AF-43FD-85D8-31A67DD5B3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295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65CAB9-9521-4D40-8FCB-3D5BB8F1D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E8A2F0-8674-486B-8381-22EE26DDCF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72F9105-8BB0-4939-8DD9-DF11C4AE38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21ECA2E-FD57-4AC0-A661-2672421BA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E549-0DED-4BA8-AA78-5D1BCA193DAE}" type="datetimeFigureOut">
              <a:rPr lang="ko-KR" altLang="en-US" smtClean="0"/>
              <a:t>2018-10-02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4F71D1D-ECEE-475F-93C1-44A6EACB9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3F3FE56-79FF-44CB-84AF-98ABA25EF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EB970-A3AF-43FD-85D8-31A67DD5B3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7434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4E14B4-ADBC-463F-B63B-5BDE6CB19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0A89B1-B812-4CE7-87C1-AF474F7F33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8036D00-6266-4E89-9FED-A473A0FAB1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96CE352-D27E-4D96-A305-63A862B719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0959C7C-CCC9-4E92-B911-D3CF178CA5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6A2077B-199B-443B-BD4E-343BF2887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E549-0DED-4BA8-AA78-5D1BCA193DAE}" type="datetimeFigureOut">
              <a:rPr lang="ko-KR" altLang="en-US" smtClean="0"/>
              <a:t>2018-10-02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3F6888B-AA58-429C-B49E-249D7EDD7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B628736-B493-4FAF-82A7-4393C86A0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EB970-A3AF-43FD-85D8-31A67DD5B3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3203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72DD54-60FF-4E78-AA83-A6D193F37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FE9AF46-9FF1-4E64-BFB9-91AB3D1C6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E549-0DED-4BA8-AA78-5D1BCA193DAE}" type="datetimeFigureOut">
              <a:rPr lang="ko-KR" altLang="en-US" smtClean="0"/>
              <a:t>2018-10-02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5ECA0D0-24B1-4B94-BA2F-EB18E8A73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5EF3AC8-6A6D-4672-8254-2A2A7734A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EB970-A3AF-43FD-85D8-31A67DD5B3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5324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A81E211-D5A8-422E-87D2-7BA87174C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E549-0DED-4BA8-AA78-5D1BCA193DAE}" type="datetimeFigureOut">
              <a:rPr lang="ko-KR" altLang="en-US" smtClean="0"/>
              <a:t>2018-10-02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29A0B13-01F7-4272-BFBD-24626D416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E7BFD80-74DE-426E-99B0-4E833E3BE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EB970-A3AF-43FD-85D8-31A67DD5B3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6106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DD3A86-26AE-4960-B0F7-1B499787C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16794C-0C35-4567-9515-67F0450CC0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A2340FA-C71C-40BC-88F2-379CC9DDA5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8C764F-CCFB-49C2-8BDE-B304756E6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E549-0DED-4BA8-AA78-5D1BCA193DAE}" type="datetimeFigureOut">
              <a:rPr lang="ko-KR" altLang="en-US" smtClean="0"/>
              <a:t>2018-10-02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1D2BC6A-46F3-46FA-A538-9995C2587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387BDF1-5B9A-4AAA-86B7-DE290DE95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EB970-A3AF-43FD-85D8-31A67DD5B3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7167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F2C16B-B3C6-4AAA-884F-5721C2E0F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77FE1FE-60BE-429A-B87B-E2E2C468EC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9B19F3B-F5B4-4268-A3D1-4E89397FB9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F38D2BE-1AAD-4590-ABD2-E7B50364E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E549-0DED-4BA8-AA78-5D1BCA193DAE}" type="datetimeFigureOut">
              <a:rPr lang="ko-KR" altLang="en-US" smtClean="0"/>
              <a:t>2018-10-02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3A7AE5B-A85A-4001-992A-9E120C79B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5D1F191-5DEC-4337-BB97-D207A3E24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EB970-A3AF-43FD-85D8-31A67DD5B3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5496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8443CA9-EDA9-4578-B362-D4E0321AC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232A2AB-299C-4207-9C14-8C33955B3D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BF1D2A-B7DD-4067-A84C-EF91021781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DE549-0DED-4BA8-AA78-5D1BCA193DAE}" type="datetimeFigureOut">
              <a:rPr lang="ko-KR" altLang="en-US" smtClean="0"/>
              <a:t>2018-10-02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506612-B562-41EA-B8C3-3BEC3983D0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4B6683B-B3D1-4A71-91C4-E16D5AFF76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DEB970-A3AF-43FD-85D8-31A67DD5B3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8639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C4A688-8F13-4841-82CC-038B74F610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12022" y="263906"/>
            <a:ext cx="3567953" cy="1008810"/>
          </a:xfrm>
        </p:spPr>
        <p:txBody>
          <a:bodyPr/>
          <a:lstStyle/>
          <a:p>
            <a:r>
              <a:rPr lang="ko-KR" altLang="en-US" dirty="0" err="1"/>
              <a:t>게임컨셉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FBBAD48-C51E-48C9-B2BE-357E7FFFEF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2022" y="1272716"/>
            <a:ext cx="7895039" cy="5585284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366EFD23-AB77-4418-803D-8D735935F99E}"/>
              </a:ext>
            </a:extLst>
          </p:cNvPr>
          <p:cNvSpPr txBox="1"/>
          <p:nvPr/>
        </p:nvSpPr>
        <p:spPr>
          <a:xfrm flipH="1">
            <a:off x="563303" y="1272716"/>
            <a:ext cx="432528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리듬게임으로 </a:t>
            </a:r>
            <a:endParaRPr lang="en-US" altLang="ko-KR" sz="2400" dirty="0"/>
          </a:p>
          <a:p>
            <a:r>
              <a:rPr lang="ko-KR" altLang="en-US" sz="2400" dirty="0"/>
              <a:t>플레이어를 움직이고</a:t>
            </a:r>
            <a:endParaRPr lang="en-US" altLang="ko-KR" sz="2400" dirty="0"/>
          </a:p>
          <a:p>
            <a:r>
              <a:rPr lang="ko-KR" altLang="en-US" sz="2400" dirty="0"/>
              <a:t>적을 죽여 얻는 돈으로 </a:t>
            </a:r>
            <a:endParaRPr lang="en-US" altLang="ko-KR" sz="2400" dirty="0"/>
          </a:p>
          <a:p>
            <a:r>
              <a:rPr lang="ko-KR" altLang="en-US" sz="2400" dirty="0"/>
              <a:t>무기를 뽑아</a:t>
            </a:r>
            <a:endParaRPr lang="en-US" altLang="ko-KR" sz="2400" dirty="0"/>
          </a:p>
          <a:p>
            <a:r>
              <a:rPr lang="ko-KR" altLang="en-US" sz="2400" dirty="0"/>
              <a:t>가장 오랜 시간동안 </a:t>
            </a:r>
            <a:endParaRPr lang="en-US" altLang="ko-KR" sz="2400" dirty="0"/>
          </a:p>
          <a:p>
            <a:r>
              <a:rPr lang="ko-KR" altLang="en-US" sz="2400" dirty="0"/>
              <a:t>살아남는 게임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9EEF1FB-0EDE-4A41-9C4D-92EF13446373}"/>
              </a:ext>
            </a:extLst>
          </p:cNvPr>
          <p:cNvSpPr/>
          <p:nvPr/>
        </p:nvSpPr>
        <p:spPr>
          <a:xfrm>
            <a:off x="4572000" y="1880558"/>
            <a:ext cx="1846053" cy="655608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플레이 시간을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 나타내는 타이머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9CF6376-4DD4-44B6-8D56-A7D3FC25B2B7}"/>
              </a:ext>
            </a:extLst>
          </p:cNvPr>
          <p:cNvSpPr/>
          <p:nvPr/>
        </p:nvSpPr>
        <p:spPr>
          <a:xfrm>
            <a:off x="7336514" y="1771270"/>
            <a:ext cx="1846053" cy="655608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플레이어의 체력을 표시하는 바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B3756DC-0395-4785-B72E-6B283B1DCEEF}"/>
              </a:ext>
            </a:extLst>
          </p:cNvPr>
          <p:cNvSpPr/>
          <p:nvPr/>
        </p:nvSpPr>
        <p:spPr>
          <a:xfrm>
            <a:off x="10345947" y="1880558"/>
            <a:ext cx="1846053" cy="655608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현재 플레이어의 골드 양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30FEC32-4C85-4492-9229-F0C16CB28738}"/>
              </a:ext>
            </a:extLst>
          </p:cNvPr>
          <p:cNvSpPr/>
          <p:nvPr/>
        </p:nvSpPr>
        <p:spPr>
          <a:xfrm>
            <a:off x="10345946" y="5794075"/>
            <a:ext cx="1846053" cy="655608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>
                <a:solidFill>
                  <a:schemeClr val="tx1"/>
                </a:solidFill>
              </a:rPr>
              <a:t>맵의</a:t>
            </a:r>
            <a:r>
              <a:rPr lang="ko-KR" altLang="en-US" sz="1600" dirty="0">
                <a:solidFill>
                  <a:schemeClr val="tx1"/>
                </a:solidFill>
              </a:rPr>
              <a:t> 모서리에서 </a:t>
            </a:r>
            <a:r>
              <a:rPr lang="ko-KR" altLang="en-US" sz="1600" dirty="0" err="1">
                <a:solidFill>
                  <a:schemeClr val="tx1"/>
                </a:solidFill>
              </a:rPr>
              <a:t>스폰되는</a:t>
            </a:r>
            <a:r>
              <a:rPr lang="ko-KR" altLang="en-US" sz="1600" dirty="0">
                <a:solidFill>
                  <a:schemeClr val="tx1"/>
                </a:solidFill>
              </a:rPr>
              <a:t> 몬스터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A52E2BB-F4E1-4170-AEC4-85B0998E2BA7}"/>
              </a:ext>
            </a:extLst>
          </p:cNvPr>
          <p:cNvSpPr/>
          <p:nvPr/>
        </p:nvSpPr>
        <p:spPr>
          <a:xfrm>
            <a:off x="5778746" y="3544976"/>
            <a:ext cx="1846053" cy="655608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골드를 지불하여 아이템 뽑기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9A09AFD-09D9-411F-926C-2ED5F4194FF6}"/>
              </a:ext>
            </a:extLst>
          </p:cNvPr>
          <p:cNvSpPr/>
          <p:nvPr/>
        </p:nvSpPr>
        <p:spPr>
          <a:xfrm>
            <a:off x="8501817" y="4431123"/>
            <a:ext cx="2039662" cy="7792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1"/>
                </a:solidFill>
              </a:rPr>
              <a:t>리듬게임으로 마우스의 방향이로 이동하는 플레이어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1153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C4A688-8F13-4841-82CC-038B74F610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41906" y="195405"/>
            <a:ext cx="3567953" cy="1008810"/>
          </a:xfrm>
        </p:spPr>
        <p:txBody>
          <a:bodyPr/>
          <a:lstStyle/>
          <a:p>
            <a:r>
              <a:rPr lang="ko-KR" altLang="en-US" dirty="0"/>
              <a:t>개발범위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A1724BB1-4215-4805-A7A0-049D85423F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9803010"/>
              </p:ext>
            </p:extLst>
          </p:nvPr>
        </p:nvGraphicFramePr>
        <p:xfrm>
          <a:off x="561789" y="1347194"/>
          <a:ext cx="11128188" cy="52118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0093">
                  <a:extLst>
                    <a:ext uri="{9D8B030D-6E8A-4147-A177-3AD203B41FA5}">
                      <a16:colId xmlns:a16="http://schemas.microsoft.com/office/drawing/2014/main" val="3651488310"/>
                    </a:ext>
                  </a:extLst>
                </a:gridCol>
                <a:gridCol w="4320989">
                  <a:extLst>
                    <a:ext uri="{9D8B030D-6E8A-4147-A177-3AD203B41FA5}">
                      <a16:colId xmlns:a16="http://schemas.microsoft.com/office/drawing/2014/main" val="1022316659"/>
                    </a:ext>
                  </a:extLst>
                </a:gridCol>
                <a:gridCol w="5307106">
                  <a:extLst>
                    <a:ext uri="{9D8B030D-6E8A-4147-A177-3AD203B41FA5}">
                      <a16:colId xmlns:a16="http://schemas.microsoft.com/office/drawing/2014/main" val="2832711411"/>
                    </a:ext>
                  </a:extLst>
                </a:gridCol>
              </a:tblGrid>
              <a:tr h="9372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주요요소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리소스 측면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시스템 측면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7023369"/>
                  </a:ext>
                </a:extLst>
              </a:tr>
              <a:tr h="93721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몬스터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난이도별 다른 몬스터 모습</a:t>
                      </a: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모습마다 다른 몬스터 사운드</a:t>
                      </a: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플레이어가 공격범위안에 들어오면 모션을 취한 후 타격판정을 해 플레이어의 체력을 감소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6924396"/>
                  </a:ext>
                </a:extLst>
              </a:tr>
              <a:tr h="93721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플레이어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소유 무기마다 다른 외형과 이펙트</a:t>
                      </a: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플레이어 고유의 사운드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무기마다 다른 리듬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미니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게임의 성공여부에 따라 </a:t>
                      </a: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무기를 사용하여 마우스 방향으로 이동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이동할 때 무기의 공격범위에 몬스터가 있다면 </a:t>
                      </a: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데미지를 입힘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5848938"/>
                  </a:ext>
                </a:extLst>
              </a:tr>
              <a:tr h="93721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아이템 뽑기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최소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개 이상의 무기종류</a:t>
                      </a: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dirty="0" err="1">
                          <a:solidFill>
                            <a:schemeClr val="tx1"/>
                          </a:solidFill>
                        </a:rPr>
                        <a:t>아이템뽑기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 할 때의 애니메이션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플레이어가 지급한 </a:t>
                      </a:r>
                      <a:r>
                        <a:rPr lang="ko-KR" altLang="en-US" dirty="0" err="1">
                          <a:solidFill>
                            <a:schemeClr val="tx1"/>
                          </a:solidFill>
                        </a:rPr>
                        <a:t>돈에따라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dirty="0" err="1">
                          <a:solidFill>
                            <a:schemeClr val="tx1"/>
                          </a:solidFill>
                        </a:rPr>
                        <a:t>무기뽑기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 확률이 </a:t>
                      </a: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달라지고</a:t>
                      </a: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확률에 따른 무기 드랍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7355882"/>
                  </a:ext>
                </a:extLst>
              </a:tr>
              <a:tr h="93721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스테이지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일정 시간이 지날수록 변화하는 맵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난이도의 증가는 더 </a:t>
                      </a:r>
                      <a:r>
                        <a:rPr lang="ko-KR" altLang="en-US" dirty="0" err="1">
                          <a:solidFill>
                            <a:schemeClr val="tx1"/>
                          </a:solidFill>
                        </a:rPr>
                        <a:t>강한몬스터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dirty="0" err="1">
                          <a:solidFill>
                            <a:schemeClr val="tx1"/>
                          </a:solidFill>
                        </a:rPr>
                        <a:t>몬스터들의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 기본체력증가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dirty="0" err="1">
                          <a:solidFill>
                            <a:schemeClr val="tx1"/>
                          </a:solidFill>
                        </a:rPr>
                        <a:t>개체수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 증가로 한다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48698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7841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C4A688-8F13-4841-82CC-038B74F610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78424" y="34506"/>
            <a:ext cx="7835152" cy="1008810"/>
          </a:xfrm>
        </p:spPr>
        <p:txBody>
          <a:bodyPr>
            <a:normAutofit/>
          </a:bodyPr>
          <a:lstStyle/>
          <a:p>
            <a:r>
              <a:rPr lang="ko-KR" altLang="en-US" sz="4800" dirty="0"/>
              <a:t>예상게임 실행 흐름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CE99C51-AB8B-4552-AAE9-8AB75CD027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257" y="1629911"/>
            <a:ext cx="3932087" cy="295934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74C7733-7699-4AD3-9A79-C65600A66E77}"/>
              </a:ext>
            </a:extLst>
          </p:cNvPr>
          <p:cNvSpPr txBox="1"/>
          <p:nvPr/>
        </p:nvSpPr>
        <p:spPr>
          <a:xfrm>
            <a:off x="1136764" y="4845187"/>
            <a:ext cx="36615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무기마다 있는 </a:t>
            </a:r>
            <a:r>
              <a:rPr lang="ko-KR" altLang="en-US" dirty="0" err="1"/>
              <a:t>리듬미니게임</a:t>
            </a:r>
            <a:endParaRPr lang="en-US" altLang="ko-KR" dirty="0"/>
          </a:p>
          <a:p>
            <a:r>
              <a:rPr lang="ko-KR" altLang="en-US" dirty="0"/>
              <a:t>성공하면 마우스의 방향대로 이동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41915CF-3EA5-4319-8191-05398A2D09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8346" y="1629910"/>
            <a:ext cx="4923786" cy="295934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CCC3157-ED95-4EFB-BBE7-CA0EEEDB0D28}"/>
              </a:ext>
            </a:extLst>
          </p:cNvPr>
          <p:cNvSpPr txBox="1"/>
          <p:nvPr/>
        </p:nvSpPr>
        <p:spPr>
          <a:xfrm>
            <a:off x="7393658" y="4845187"/>
            <a:ext cx="40254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이동중 공격범위에 몬스터가 있으면 </a:t>
            </a:r>
            <a:endParaRPr lang="en-US" altLang="ko-KR" dirty="0"/>
          </a:p>
          <a:p>
            <a:r>
              <a:rPr lang="ko-KR" altLang="en-US" dirty="0"/>
              <a:t>데미지를 입히고</a:t>
            </a:r>
            <a:r>
              <a:rPr lang="en-US" altLang="ko-KR" dirty="0"/>
              <a:t>, </a:t>
            </a:r>
            <a:r>
              <a:rPr lang="ko-KR" altLang="en-US" dirty="0" err="1"/>
              <a:t>킬하면</a:t>
            </a:r>
            <a:r>
              <a:rPr lang="ko-KR" altLang="en-US" dirty="0"/>
              <a:t> 보상골드를 </a:t>
            </a:r>
            <a:endParaRPr lang="en-US" altLang="ko-KR" dirty="0"/>
          </a:p>
          <a:p>
            <a:r>
              <a:rPr lang="ko-KR" altLang="en-US" dirty="0"/>
              <a:t>받음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A10617A-85CA-421D-A7B7-AD7E7321339F}"/>
              </a:ext>
            </a:extLst>
          </p:cNvPr>
          <p:cNvCxnSpPr>
            <a:stCxn id="3" idx="3"/>
            <a:endCxn id="5" idx="1"/>
          </p:cNvCxnSpPr>
          <p:nvPr/>
        </p:nvCxnSpPr>
        <p:spPr>
          <a:xfrm flipV="1">
            <a:off x="4798344" y="3109581"/>
            <a:ext cx="2110002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9308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C4A688-8F13-4841-82CC-038B74F610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78424" y="34506"/>
            <a:ext cx="7835152" cy="1008810"/>
          </a:xfrm>
        </p:spPr>
        <p:txBody>
          <a:bodyPr>
            <a:normAutofit/>
          </a:bodyPr>
          <a:lstStyle/>
          <a:p>
            <a:r>
              <a:rPr lang="ko-KR" altLang="en-US" sz="4800" dirty="0"/>
              <a:t>예상게임 실행 흐름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0BE9899-466E-4512-94E4-A85F9E2E6E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625" y="1632169"/>
            <a:ext cx="4631610" cy="242224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B8853FE-B26D-4EBC-9AE2-757F508AD6E7}"/>
              </a:ext>
            </a:extLst>
          </p:cNvPr>
          <p:cNvSpPr txBox="1"/>
          <p:nvPr/>
        </p:nvSpPr>
        <p:spPr>
          <a:xfrm>
            <a:off x="151734" y="4302501"/>
            <a:ext cx="52693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아이템뽑기</a:t>
            </a:r>
            <a:r>
              <a:rPr lang="ko-KR" altLang="en-US" dirty="0"/>
              <a:t> 주변에서 마우스 </a:t>
            </a:r>
            <a:r>
              <a:rPr lang="ko-KR" altLang="en-US" dirty="0" err="1"/>
              <a:t>우클릭하여</a:t>
            </a:r>
            <a:endParaRPr lang="en-US" altLang="ko-KR" dirty="0"/>
          </a:p>
          <a:p>
            <a:r>
              <a:rPr lang="ko-KR" altLang="en-US" dirty="0" err="1"/>
              <a:t>모든돈을</a:t>
            </a:r>
            <a:r>
              <a:rPr lang="ko-KR" altLang="en-US" dirty="0"/>
              <a:t> 소비하여 활성화</a:t>
            </a:r>
            <a:r>
              <a:rPr lang="en-US" altLang="ko-KR" dirty="0"/>
              <a:t>(</a:t>
            </a:r>
            <a:r>
              <a:rPr lang="ko-KR" altLang="en-US" dirty="0"/>
              <a:t>특정골드 이상만 가능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나온 아이템은 뽑기 주변에 </a:t>
            </a:r>
            <a:r>
              <a:rPr lang="ko-KR" altLang="en-US" dirty="0" err="1"/>
              <a:t>스폰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2A03989-4A8F-4D59-928A-64D4A65729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0488" y="1627511"/>
            <a:ext cx="4915036" cy="241758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AAE7258-9D30-4C4A-9C94-C5A900ACF0FB}"/>
              </a:ext>
            </a:extLst>
          </p:cNvPr>
          <p:cNvSpPr txBox="1"/>
          <p:nvPr/>
        </p:nvSpPr>
        <p:spPr>
          <a:xfrm>
            <a:off x="5970488" y="4302501"/>
            <a:ext cx="52100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몬스터에게 데미지를 받아 체력이 모두 소진되면</a:t>
            </a:r>
            <a:endParaRPr lang="en-US" altLang="ko-KR" dirty="0"/>
          </a:p>
          <a:p>
            <a:r>
              <a:rPr lang="ko-KR" altLang="en-US" dirty="0"/>
              <a:t>게임오버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0022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C4A688-8F13-4841-82CC-038B74F610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12023" y="244025"/>
            <a:ext cx="3567953" cy="1008810"/>
          </a:xfrm>
        </p:spPr>
        <p:txBody>
          <a:bodyPr/>
          <a:lstStyle/>
          <a:p>
            <a:r>
              <a:rPr lang="ko-KR" altLang="en-US"/>
              <a:t>개발일정</a:t>
            </a:r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FB226693-E110-462A-8969-6A257343B2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8061093"/>
              </p:ext>
            </p:extLst>
          </p:nvPr>
        </p:nvGraphicFramePr>
        <p:xfrm>
          <a:off x="2031999" y="1252835"/>
          <a:ext cx="8128000" cy="5130711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263292">
                  <a:extLst>
                    <a:ext uri="{9D8B030D-6E8A-4147-A177-3AD203B41FA5}">
                      <a16:colId xmlns:a16="http://schemas.microsoft.com/office/drawing/2014/main" val="1564606953"/>
                    </a:ext>
                  </a:extLst>
                </a:gridCol>
                <a:gridCol w="6864708">
                  <a:extLst>
                    <a:ext uri="{9D8B030D-6E8A-4147-A177-3AD203B41FA5}">
                      <a16:colId xmlns:a16="http://schemas.microsoft.com/office/drawing/2014/main" val="1841583739"/>
                    </a:ext>
                  </a:extLst>
                </a:gridCol>
              </a:tblGrid>
              <a:tr h="57007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리소스 준비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7917872"/>
                  </a:ext>
                </a:extLst>
              </a:tr>
              <a:tr h="57007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플레이어 움직임과 몬스터 </a:t>
                      </a:r>
                      <a:r>
                        <a:rPr lang="ko-KR" altLang="en-US" dirty="0" err="1"/>
                        <a:t>스폰</a:t>
                      </a:r>
                      <a:r>
                        <a:rPr lang="en-US" altLang="ko-KR" dirty="0"/>
                        <a:t>&amp;</a:t>
                      </a:r>
                      <a:r>
                        <a:rPr lang="ko-KR" altLang="en-US" dirty="0"/>
                        <a:t>따라오기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730222"/>
                  </a:ext>
                </a:extLst>
              </a:tr>
              <a:tr h="57007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기본무기의 공격</a:t>
                      </a:r>
                      <a:r>
                        <a:rPr lang="en-US" altLang="ko-KR" dirty="0"/>
                        <a:t>.</a:t>
                      </a:r>
                      <a:r>
                        <a:rPr lang="ko-KR" altLang="en-US" dirty="0"/>
                        <a:t>움직임 구현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몬스터 데미지</a:t>
                      </a:r>
                      <a:r>
                        <a:rPr lang="en-US" altLang="ko-KR" dirty="0"/>
                        <a:t>.</a:t>
                      </a:r>
                      <a:r>
                        <a:rPr lang="ko-KR" altLang="en-US" dirty="0"/>
                        <a:t>체력 구현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2422703"/>
                  </a:ext>
                </a:extLst>
              </a:tr>
              <a:tr h="57007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타이머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골드 구현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6549586"/>
                  </a:ext>
                </a:extLst>
              </a:tr>
              <a:tr h="57007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아이템 뽑기 구현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3712397"/>
                  </a:ext>
                </a:extLst>
              </a:tr>
              <a:tr h="57007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스테이지별 난이도 구현 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8356891"/>
                  </a:ext>
                </a:extLst>
              </a:tr>
              <a:tr h="57007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테스트게임을 통한 </a:t>
                      </a:r>
                      <a:r>
                        <a:rPr lang="ko-KR" altLang="en-US" dirty="0" err="1"/>
                        <a:t>밸런싱</a:t>
                      </a:r>
                      <a:r>
                        <a:rPr lang="ko-KR" altLang="en-US" dirty="0"/>
                        <a:t> 패치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4314281"/>
                  </a:ext>
                </a:extLst>
              </a:tr>
              <a:tr h="57007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추가할부분과 부족한부분 보완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6021204"/>
                  </a:ext>
                </a:extLst>
              </a:tr>
              <a:tr h="57007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각 시퀀스의 움직임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구성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14170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60865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C4A688-8F13-4841-82CC-038B74F610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12023" y="244025"/>
            <a:ext cx="3567953" cy="1008810"/>
          </a:xfrm>
        </p:spPr>
        <p:txBody>
          <a:bodyPr/>
          <a:lstStyle/>
          <a:p>
            <a:r>
              <a:rPr lang="ko-KR" altLang="en-US" dirty="0"/>
              <a:t>참고게임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5483DEB-0249-4781-923A-823310F923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827" y="1252835"/>
            <a:ext cx="5434642" cy="305698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F7693B6-5443-4558-9418-E7FFB62FDA3D}"/>
              </a:ext>
            </a:extLst>
          </p:cNvPr>
          <p:cNvSpPr txBox="1"/>
          <p:nvPr/>
        </p:nvSpPr>
        <p:spPr>
          <a:xfrm>
            <a:off x="216827" y="4537495"/>
            <a:ext cx="5097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Old school musical (</a:t>
            </a:r>
            <a:r>
              <a:rPr lang="ko-KR" altLang="en-US" dirty="0"/>
              <a:t>리듬게임으로 캐릭터 이동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29161C5-271C-46F5-9950-F766741890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2075" y="1252835"/>
            <a:ext cx="5167636" cy="305698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F40D580-7926-43E2-B9BA-BF5D6059C510}"/>
              </a:ext>
            </a:extLst>
          </p:cNvPr>
          <p:cNvSpPr txBox="1"/>
          <p:nvPr/>
        </p:nvSpPr>
        <p:spPr>
          <a:xfrm>
            <a:off x="8197945" y="4537495"/>
            <a:ext cx="2335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아이작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아이템 뽑기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600660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518</TotalTime>
  <Words>262</Words>
  <Application>Microsoft Office PowerPoint</Application>
  <PresentationFormat>와이드스크린</PresentationFormat>
  <Paragraphs>72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게임컨셉</vt:lpstr>
      <vt:lpstr>개발범위</vt:lpstr>
      <vt:lpstr>예상게임 실행 흐름</vt:lpstr>
      <vt:lpstr>예상게임 실행 흐름</vt:lpstr>
      <vt:lpstr>개발일정</vt:lpstr>
      <vt:lpstr>참고게임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게임컨셉</dc:title>
  <dc:creator>enjcat</dc:creator>
  <cp:lastModifiedBy>enjcat</cp:lastModifiedBy>
  <cp:revision>23</cp:revision>
  <dcterms:created xsi:type="dcterms:W3CDTF">2018-10-01T15:39:23Z</dcterms:created>
  <dcterms:modified xsi:type="dcterms:W3CDTF">2018-10-02T01:27:59Z</dcterms:modified>
</cp:coreProperties>
</file>