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1" r:id="rId2"/>
    <p:sldId id="436" r:id="rId3"/>
    <p:sldId id="423" r:id="rId4"/>
    <p:sldId id="424" r:id="rId5"/>
    <p:sldId id="425" r:id="rId6"/>
    <p:sldId id="426" r:id="rId7"/>
    <p:sldId id="427" r:id="rId8"/>
    <p:sldId id="431" r:id="rId9"/>
    <p:sldId id="432" r:id="rId10"/>
    <p:sldId id="433" r:id="rId11"/>
    <p:sldId id="434" r:id="rId12"/>
    <p:sldId id="430" r:id="rId13"/>
    <p:sldId id="421" r:id="rId14"/>
    <p:sldId id="435" r:id="rId15"/>
    <p:sldId id="429" r:id="rId16"/>
    <p:sldId id="428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80" d="100"/>
          <a:sy n="80" d="100"/>
        </p:scale>
        <p:origin x="-102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papio.com/question-926369" TargetMode="External"/><Relationship Id="rId2" Type="http://schemas.openxmlformats.org/officeDocument/2006/relationships/hyperlink" Target="https://goudacheese.gitlab.io/post/2018-02-24-hadoop_wordcount_example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loudera.com/downloads/quickstart_vms/5-13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log.iotinfra.net/?p=1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lideshare.net/sunnykwak90/ss-43767933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26</a:t>
            </a:r>
            <a:r>
              <a:rPr lang="ko-KR" altLang="en-US" sz="2800" dirty="0" smtClean="0"/>
              <a:t>장 하둡부록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실</a:t>
            </a:r>
            <a:r>
              <a:rPr lang="ko-KR" altLang="en-US" sz="2800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552675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52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Src/main/java </a:t>
            </a:r>
            <a:r>
              <a:rPr lang="ko-KR" altLang="en-US" dirty="0" smtClean="0"/>
              <a:t>우클릭</a:t>
            </a:r>
            <a:r>
              <a:rPr lang="en-US" altLang="ko-KR" dirty="0" smtClean="0"/>
              <a:t>-&gt;Java class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4033120" cy="46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</a:t>
            </a:r>
            <a:r>
              <a:rPr lang="ko-KR" altLang="en-US" dirty="0" smtClean="0"/>
              <a:t>실행 및 결과파일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Data File copy</a:t>
            </a:r>
          </a:p>
          <a:p>
            <a:pPr lvl="1"/>
            <a:r>
              <a:rPr lang="en-US" altLang="ko-KR" dirty="0" smtClean="0"/>
              <a:t>hadoop fs –copyFromLocal &lt;datafile&gt; input</a:t>
            </a:r>
          </a:p>
          <a:p>
            <a:r>
              <a:rPr lang="en-US" altLang="ko-KR" dirty="0" smtClean="0"/>
              <a:t>Run </a:t>
            </a:r>
            <a:r>
              <a:rPr lang="en-US" altLang="ko-KR" dirty="0" smtClean="0"/>
              <a:t>wordcount in hadoop </a:t>
            </a:r>
            <a:endParaRPr lang="en-US" altLang="ko-KR" dirty="0"/>
          </a:p>
          <a:p>
            <a:pPr lvl="1"/>
            <a:r>
              <a:rPr lang="en-US" altLang="ko-KR" dirty="0"/>
              <a:t>$ hadoop jar hadoop-examples-1.2.1.jar wordcount input </a:t>
            </a:r>
            <a:r>
              <a:rPr lang="en-US" altLang="ko-KR" dirty="0" smtClean="0"/>
              <a:t>output</a:t>
            </a:r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) hadoop </a:t>
            </a:r>
            <a:r>
              <a:rPr lang="ko-KR" altLang="en-US" dirty="0" smtClean="0"/>
              <a:t>명</a:t>
            </a:r>
            <a:r>
              <a:rPr lang="ko-KR" altLang="en-US" dirty="0"/>
              <a:t>령</a:t>
            </a:r>
            <a:r>
              <a:rPr lang="ko-KR" altLang="en-US" dirty="0" smtClean="0"/>
              <a:t> 파일명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입력폴더 출력폴더</a:t>
            </a:r>
            <a:endParaRPr lang="en-US" altLang="ko-KR" dirty="0" smtClean="0"/>
          </a:p>
          <a:p>
            <a:r>
              <a:rPr lang="ko-KR" altLang="en-US" dirty="0" smtClean="0"/>
              <a:t>결과파일 폴더에서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hadoop fs cat output/*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42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copy &amp; Paste </a:t>
            </a:r>
            <a:r>
              <a:rPr lang="ko-KR" altLang="en-US" dirty="0" smtClean="0"/>
              <a:t>가능하게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61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Hadoop </a:t>
            </a:r>
            <a:r>
              <a:rPr lang="ko-KR" altLang="en-US" dirty="0" smtClean="0">
                <a:hlinkClick r:id="rId2"/>
              </a:rPr>
              <a:t>실습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://goudacheese.gitlab.io/post/2018-02-24-hadoop_wordcount_example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코딩 에러처리 참고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https://www.oipapio.com/question-926369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25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Win10: Vbox </a:t>
            </a:r>
            <a:r>
              <a:rPr lang="ko-KR" altLang="en-US" dirty="0" smtClean="0"/>
              <a:t>가상 스위치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Hyper-V</a:t>
            </a:r>
            <a:r>
              <a:rPr lang="ko-KR" altLang="en-US" dirty="0" smtClean="0"/>
              <a:t>관리자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가상스위치 관리자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가상스위치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외부네트워크 선택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43608" y="2996952"/>
            <a:ext cx="3848100" cy="1866900"/>
            <a:chOff x="1043608" y="2243522"/>
            <a:chExt cx="3848100" cy="186690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243522"/>
              <a:ext cx="384810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타원 3"/>
            <p:cNvSpPr/>
            <p:nvPr/>
          </p:nvSpPr>
          <p:spPr>
            <a:xfrm>
              <a:off x="3864423" y="3068960"/>
              <a:ext cx="824380" cy="21602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75600"/>
            <a:ext cx="3625312" cy="339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98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</a:t>
            </a:r>
            <a:r>
              <a:rPr lang="ko-KR" altLang="en-US" dirty="0" smtClean="0"/>
              <a:t>프로그래밍 및 실습순서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VirtualBox </a:t>
            </a:r>
            <a:r>
              <a:rPr lang="ko-KR" altLang="en-US" dirty="0"/>
              <a:t>설치</a:t>
            </a:r>
          </a:p>
          <a:p>
            <a:r>
              <a:rPr lang="en-US" altLang="ko-KR" dirty="0"/>
              <a:t>CDH</a:t>
            </a:r>
            <a:r>
              <a:rPr lang="ko-KR" altLang="en-US" dirty="0"/>
              <a:t>로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</a:t>
            </a:r>
            <a:r>
              <a:rPr lang="en-US" altLang="ko-KR" dirty="0"/>
              <a:t>14.04.2 </a:t>
            </a:r>
            <a:r>
              <a:rPr lang="ko-KR" altLang="en-US" dirty="0"/>
              <a:t>설치 </a:t>
            </a:r>
            <a:r>
              <a:rPr lang="en-US" altLang="ko-KR" dirty="0"/>
              <a:t>// </a:t>
            </a:r>
            <a:r>
              <a:rPr lang="ko-KR" altLang="en-US" dirty="0"/>
              <a:t>이후에는 </a:t>
            </a:r>
            <a:r>
              <a:rPr lang="en-US" altLang="ko-KR" dirty="0"/>
              <a:t>VirtualBox </a:t>
            </a:r>
            <a:r>
              <a:rPr lang="ko-KR" altLang="en-US" dirty="0"/>
              <a:t>내의 </a:t>
            </a:r>
            <a:r>
              <a:rPr lang="en-US" altLang="ko-KR" dirty="0"/>
              <a:t>Ubuntu </a:t>
            </a:r>
            <a:r>
              <a:rPr lang="ko-KR" altLang="en-US" dirty="0"/>
              <a:t>에서 진행</a:t>
            </a:r>
          </a:p>
          <a:p>
            <a:pPr lvl="1"/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  <a:p>
            <a:pPr lvl="1"/>
            <a:r>
              <a:rPr lang="ko-KR" altLang="en-US" dirty="0"/>
              <a:t>하둡 다운로드</a:t>
            </a:r>
          </a:p>
          <a:p>
            <a:pPr lvl="1"/>
            <a:r>
              <a:rPr lang="ko-KR" altLang="en-US" dirty="0"/>
              <a:t>하둡 </a:t>
            </a:r>
            <a:r>
              <a:rPr lang="en-US" altLang="ko-KR" dirty="0"/>
              <a:t>Stand-alone </a:t>
            </a:r>
            <a:r>
              <a:rPr lang="ko-KR" altLang="en-US" dirty="0"/>
              <a:t>모드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하둡 </a:t>
            </a:r>
            <a:r>
              <a:rPr lang="ko-KR" altLang="en-US" dirty="0"/>
              <a:t>가상 분산 모드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이클립스 다운로드</a:t>
            </a:r>
            <a:endParaRPr lang="en-US" altLang="ko-KR" dirty="0" smtClean="0"/>
          </a:p>
          <a:p>
            <a:r>
              <a:rPr lang="ko-KR" altLang="en-US" b="0" dirty="0"/>
              <a:t>이클립스 </a:t>
            </a:r>
            <a:r>
              <a:rPr lang="ko-KR" altLang="en-US" b="0" dirty="0" smtClean="0"/>
              <a:t>설정</a:t>
            </a:r>
            <a:endParaRPr lang="ko-KR" altLang="en-US" b="0" dirty="0"/>
          </a:p>
          <a:p>
            <a:r>
              <a:rPr lang="en-US" altLang="ko-KR" b="0" dirty="0"/>
              <a:t>WordCount </a:t>
            </a:r>
            <a:r>
              <a:rPr lang="ko-KR" altLang="en-US" b="0" dirty="0"/>
              <a:t>예제 </a:t>
            </a:r>
            <a:r>
              <a:rPr lang="ko-KR" altLang="en-US" b="0" dirty="0" smtClean="0"/>
              <a:t>코딩</a:t>
            </a:r>
            <a:r>
              <a:rPr lang="en-US" altLang="ko-KR" b="0" dirty="0" smtClean="0"/>
              <a:t>, Jar</a:t>
            </a:r>
            <a:r>
              <a:rPr lang="ko-KR" altLang="en-US" b="0" dirty="0" smtClean="0"/>
              <a:t>파일 만들기</a:t>
            </a:r>
            <a:endParaRPr lang="ko-KR" altLang="en-US" b="0" dirty="0"/>
          </a:p>
          <a:p>
            <a:r>
              <a:rPr lang="en-US" altLang="ko-KR" b="0" dirty="0" smtClean="0"/>
              <a:t>HADOOP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r>
              <a:rPr lang="ko-KR" altLang="en-US" b="0" dirty="0" smtClean="0"/>
              <a:t>결과보기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89302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다운로드</a:t>
            </a:r>
            <a:r>
              <a:rPr lang="en-US" altLang="ko-KR" dirty="0" smtClean="0">
                <a:hlinkClick r:id="rId2"/>
              </a:rPr>
              <a:t>: 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www.virtualbox.org/wiki/Downloads</a:t>
            </a:r>
            <a:endParaRPr lang="en-US" altLang="ko-KR" dirty="0" smtClean="0"/>
          </a:p>
          <a:p>
            <a:r>
              <a:rPr lang="ko-KR" altLang="en-US" dirty="0" smtClean="0"/>
              <a:t>설치완료 후 실행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020272" cy="402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7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CDH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Cloudera VirtualBox Images Download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www.cloudera.com/downloads/quickstart_vms/5-13.html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Unzip downloaded file</a:t>
            </a:r>
          </a:p>
          <a:p>
            <a:pPr lvl="1"/>
            <a:r>
              <a:rPr lang="ko-KR" altLang="en-US" dirty="0" smtClean="0"/>
              <a:t>안될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과정 중 </a:t>
            </a:r>
            <a:r>
              <a:rPr lang="en-US" altLang="ko-KR" dirty="0" smtClean="0"/>
              <a:t>7-zip</a:t>
            </a:r>
            <a:r>
              <a:rPr lang="ko-KR" altLang="en-US" dirty="0" smtClean="0"/>
              <a:t>설치해 </a:t>
            </a:r>
            <a:r>
              <a:rPr lang="en-US" altLang="ko-KR" dirty="0" smtClean="0"/>
              <a:t>unzip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8" y="1910596"/>
            <a:ext cx="4846982" cy="33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7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Prerequisites for CDH </a:t>
            </a:r>
            <a:endParaRPr lang="en-US" altLang="ko-KR" b="0" dirty="0"/>
          </a:p>
          <a:p>
            <a:pPr lvl="1"/>
            <a:r>
              <a:rPr lang="en-US" altLang="ko-KR" dirty="0"/>
              <a:t>64-bit host OS and a virtualization product that can support a 64-bit guest OS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The amount of RAM required varies by the runtime option you choose: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3954"/>
              </p:ext>
            </p:extLst>
          </p:nvPr>
        </p:nvGraphicFramePr>
        <p:xfrm>
          <a:off x="1107281" y="2872581"/>
          <a:ext cx="6929437" cy="1706880"/>
        </p:xfrm>
        <a:graphic>
          <a:graphicData uri="http://schemas.openxmlformats.org/drawingml/2006/table">
            <a:tbl>
              <a:tblPr/>
              <a:tblGrid>
                <a:gridCol w="4184799"/>
                <a:gridCol w="27446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0" dirty="0" smtClean="0">
                          <a:solidFill>
                            <a:srgbClr val="FFFFFF"/>
                          </a:solidFill>
                          <a:effectLst/>
                        </a:rPr>
                        <a:t>CDH and Cloudera Manager Version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A7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</a:rPr>
                        <a:t>RAM Required by VM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A7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CDH 5 (default)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4+ GiB*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Cloudera Express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8+ GiB*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Cloudera Enterprise (trial)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12+ GiB*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4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CDH</a:t>
            </a:r>
            <a:r>
              <a:rPr lang="ko-KR" altLang="en-US" dirty="0" smtClean="0"/>
              <a:t>이미지를 이용한 하둡환경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Virtualbox  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15</a:t>
            </a:r>
            <a:r>
              <a:rPr lang="ko-KR" altLang="en-US" dirty="0" smtClean="0"/>
              <a:t>분 소요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Turn on Linux </a:t>
            </a:r>
          </a:p>
          <a:p>
            <a:r>
              <a:rPr lang="en-US" altLang="ko-KR" dirty="0" smtClean="0"/>
              <a:t>Hypervisor </a:t>
            </a:r>
            <a:r>
              <a:rPr lang="ko-KR" altLang="en-US" dirty="0" smtClean="0"/>
              <a:t>문제발생 시 처리방법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</a:t>
            </a:r>
            <a:r>
              <a:rPr lang="en-US" altLang="ko-KR" dirty="0" smtClean="0"/>
              <a:t>HW</a:t>
            </a:r>
            <a:r>
              <a:rPr lang="ko-KR" altLang="en-US" dirty="0" smtClean="0"/>
              <a:t>인지확인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CMD </a:t>
            </a:r>
            <a:r>
              <a:rPr lang="ko-KR" altLang="en-US" dirty="0" smtClean="0"/>
              <a:t>관리자권한으로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Systeminfo.exe</a:t>
            </a:r>
          </a:p>
          <a:p>
            <a:pPr lvl="3"/>
            <a:r>
              <a:rPr lang="en-US" altLang="ko-KR" dirty="0" smtClean="0"/>
              <a:t>Hyper-V</a:t>
            </a:r>
            <a:r>
              <a:rPr lang="ko-KR" altLang="en-US" dirty="0" smtClean="0"/>
              <a:t>요구 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검색되면 </a:t>
            </a:r>
            <a:r>
              <a:rPr lang="en-US" altLang="ko-KR" dirty="0" smtClean="0"/>
              <a:t>OK </a:t>
            </a:r>
          </a:p>
          <a:p>
            <a:pPr lvl="1"/>
            <a:r>
              <a:rPr lang="en-US" altLang="ko-KR" dirty="0" smtClean="0"/>
              <a:t>BIOS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VT-x, VT-d enable</a:t>
            </a:r>
          </a:p>
          <a:p>
            <a:pPr lvl="1"/>
            <a:r>
              <a:rPr lang="ko-KR" altLang="en-US" dirty="0" smtClean="0"/>
              <a:t>윈도우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기능 켜기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끄기에서 </a:t>
            </a:r>
            <a:endParaRPr lang="en-US" altLang="ko-KR" dirty="0" smtClean="0"/>
          </a:p>
          <a:p>
            <a:pPr marL="630238" lvl="2" indent="0">
              <a:buNone/>
            </a:pPr>
            <a:r>
              <a:rPr lang="en-US" altLang="ko-KR" dirty="0" smtClean="0"/>
              <a:t>   Hyper-V </a:t>
            </a:r>
            <a:r>
              <a:rPr lang="ko-KR" altLang="en-US" dirty="0" smtClean="0"/>
              <a:t>모두 체크하고 리부팅 </a:t>
            </a:r>
            <a:endParaRPr lang="en-US" altLang="ko-KR" dirty="0" smtClean="0"/>
          </a:p>
          <a:p>
            <a:pPr marL="630238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27658"/>
            <a:ext cx="2494290" cy="25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07223"/>
            <a:ext cx="3029131" cy="268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85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VM Info</a:t>
            </a:r>
          </a:p>
          <a:p>
            <a:pPr lvl="1"/>
            <a:r>
              <a:rPr lang="en-US" altLang="ko-KR" dirty="0" smtClean="0"/>
              <a:t>CentOS/Redhat </a:t>
            </a:r>
            <a:r>
              <a:rPr lang="en-US" altLang="ko-KR" dirty="0"/>
              <a:t>Linux Accounts</a:t>
            </a:r>
          </a:p>
          <a:p>
            <a:pPr lvl="2"/>
            <a:r>
              <a:rPr lang="en-US" altLang="ko-KR" dirty="0"/>
              <a:t>Id/pw = cloudera / cloudera (sudo </a:t>
            </a:r>
            <a:r>
              <a:rPr lang="ko-KR" altLang="en-US" dirty="0"/>
              <a:t>권한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Id/pw = root/ cloudera </a:t>
            </a:r>
          </a:p>
          <a:p>
            <a:pPr lvl="1"/>
            <a:r>
              <a:rPr lang="en-US" altLang="ko-KR" dirty="0"/>
              <a:t>Hue/Cloudera Manager</a:t>
            </a:r>
          </a:p>
          <a:p>
            <a:pPr lvl="2"/>
            <a:r>
              <a:rPr lang="en-US" altLang="ko-KR" dirty="0"/>
              <a:t>Pw = cloudera</a:t>
            </a:r>
          </a:p>
          <a:p>
            <a:pPr lvl="1"/>
            <a:r>
              <a:rPr lang="en-US" altLang="ko-KR" dirty="0"/>
              <a:t>MySQL Account</a:t>
            </a:r>
          </a:p>
          <a:p>
            <a:pPr lvl="2"/>
            <a:r>
              <a:rPr lang="en-US" altLang="ko-KR" dirty="0"/>
              <a:t>Id/pw = root/ cloudera 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99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– </a:t>
            </a:r>
            <a:r>
              <a:rPr lang="en-US" altLang="ko-KR" dirty="0" smtClean="0"/>
              <a:t>Command Line Interface (CLI)-</a:t>
            </a:r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일반적인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CLI </a:t>
            </a:r>
            <a:r>
              <a:rPr lang="ko-KR" altLang="en-US" dirty="0" smtClean="0"/>
              <a:t>명령을 지원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:Hadoop fs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http://blog.iotinfra.net/?p=12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5" y="2996952"/>
            <a:ext cx="802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" y="3789040"/>
            <a:ext cx="73056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5" y="4653136"/>
            <a:ext cx="6257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4182" y="3440033"/>
            <a:ext cx="772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로컬 </a:t>
            </a:r>
            <a:r>
              <a:rPr lang="ko-KR" altLang="en-US" sz="1200" b="1" dirty="0"/>
              <a:t>파일 </a:t>
            </a:r>
            <a:r>
              <a:rPr lang="en-US" altLang="ko-KR" sz="1200" b="1" dirty="0"/>
              <a:t>quangle.txt</a:t>
            </a:r>
            <a:r>
              <a:rPr lang="ko-KR" altLang="en-US" sz="1200" b="1" dirty="0"/>
              <a:t>를 로컬호스트에서 수행 중인 </a:t>
            </a:r>
            <a:r>
              <a:rPr lang="en-US" altLang="ko-KR" sz="1200" b="1" dirty="0"/>
              <a:t>HDFS </a:t>
            </a:r>
            <a:r>
              <a:rPr lang="ko-KR" altLang="en-US" sz="1200" b="1" dirty="0" err="1"/>
              <a:t>인스턴스의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/user/tom/quangle.txt </a:t>
            </a:r>
            <a:r>
              <a:rPr lang="ko-KR" altLang="en-US" sz="1200" b="1" dirty="0"/>
              <a:t>파일로 복사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160113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</a:t>
            </a:r>
            <a:r>
              <a:rPr lang="en-US" altLang="ko-KR" sz="1200" b="1" dirty="0"/>
              <a:t>URI </a:t>
            </a:r>
            <a:r>
              <a:rPr lang="ko-KR" altLang="en-US" sz="1200" b="1" dirty="0" err="1"/>
              <a:t>스킴과</a:t>
            </a:r>
            <a:r>
              <a:rPr lang="ko-KR" altLang="en-US" sz="1200" b="1" dirty="0"/>
              <a:t> 호스트는 생략 가능</a:t>
            </a:r>
            <a:endParaRPr lang="en-US" altLang="ko-KR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024611"/>
            <a:ext cx="5725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상대경로를 사용하여 </a:t>
            </a:r>
            <a:r>
              <a:rPr lang="en-US" altLang="ko-KR" sz="1200" b="1" dirty="0"/>
              <a:t>/user/tom</a:t>
            </a:r>
            <a:r>
              <a:rPr lang="ko-KR" altLang="en-US" sz="1200" b="1" dirty="0"/>
              <a:t>에 해당하는 </a:t>
            </a:r>
            <a:r>
              <a:rPr lang="en-US" altLang="ko-KR" sz="1200" b="1" dirty="0"/>
              <a:t>HDFS</a:t>
            </a:r>
            <a:r>
              <a:rPr lang="ko-KR" altLang="en-US" sz="1200" b="1" dirty="0"/>
              <a:t>의 홈 디렉터리로 파일 복사</a:t>
            </a:r>
            <a:endParaRPr lang="en-US" altLang="ko-KR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3425" y="1539949"/>
            <a:ext cx="4922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% </a:t>
            </a:r>
            <a:r>
              <a:rPr lang="en-US" altLang="ko-KR" sz="1200" b="1" dirty="0" err="1" smtClean="0"/>
              <a:t>hadoop</a:t>
            </a:r>
            <a:r>
              <a:rPr lang="en-US" altLang="ko-KR" sz="1200" b="1" dirty="0" smtClean="0"/>
              <a:t> fs –</a:t>
            </a:r>
            <a:r>
              <a:rPr lang="en-US" altLang="ko-KR" sz="1200" b="1" dirty="0" err="1" smtClean="0"/>
              <a:t>mkdir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mydir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- HDFS </a:t>
            </a:r>
            <a:r>
              <a:rPr lang="ko-KR" altLang="en-US" sz="1200" b="1" dirty="0" smtClean="0"/>
              <a:t>현재 폴더에 </a:t>
            </a:r>
            <a:r>
              <a:rPr lang="en-US" altLang="ko-KR" sz="1200" b="1" dirty="0" err="1" smtClean="0"/>
              <a:t>mydir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폴더를 생성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% </a:t>
            </a:r>
            <a:r>
              <a:rPr lang="en-US" altLang="ko-KR" sz="1200" b="1" dirty="0" err="1"/>
              <a:t>hadoop</a:t>
            </a:r>
            <a:r>
              <a:rPr lang="en-US" altLang="ko-KR" sz="1200" b="1" dirty="0"/>
              <a:t> fs </a:t>
            </a:r>
            <a:r>
              <a:rPr lang="en-US" altLang="ko-KR" sz="1200" b="1" dirty="0" smtClean="0"/>
              <a:t>–</a:t>
            </a:r>
            <a:r>
              <a:rPr lang="en-US" altLang="ko-KR" sz="1200" b="1" dirty="0" err="1" smtClean="0"/>
              <a:t>cp</a:t>
            </a:r>
            <a:r>
              <a:rPr lang="en-US" altLang="ko-KR" sz="1200" b="1" dirty="0" smtClean="0"/>
              <a:t> myfile.txt input/input.txt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    - HDFS </a:t>
            </a:r>
            <a:r>
              <a:rPr lang="ko-KR" altLang="en-US" sz="1200" b="1" dirty="0"/>
              <a:t>현재 </a:t>
            </a:r>
            <a:r>
              <a:rPr lang="ko-KR" altLang="en-US" sz="1200" b="1" dirty="0" smtClean="0"/>
              <a:t>폴더의 </a:t>
            </a:r>
            <a:r>
              <a:rPr lang="en-US" altLang="ko-KR" sz="1200" b="1" dirty="0" smtClean="0"/>
              <a:t>myfile.txt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input/input.txt </a:t>
            </a:r>
            <a:r>
              <a:rPr lang="ko-KR" altLang="en-US" sz="1200" b="1" dirty="0" smtClean="0"/>
              <a:t>파일로 복사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813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Eclispse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WordCount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이클립스 실행</a:t>
            </a:r>
            <a:endParaRPr lang="en-US" altLang="ko-KR" dirty="0" smtClean="0"/>
          </a:p>
          <a:p>
            <a:r>
              <a:rPr lang="en-US" altLang="ko-KR" dirty="0" smtClean="0"/>
              <a:t>Maven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Maven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www.slideshare.net/sunnykwak90/ss-43767933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-&gt;New-&gt;Prject-&gt;Maven Prject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848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7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16902</TotalTime>
  <Words>441</Words>
  <Application>Microsoft Office PowerPoint</Application>
  <PresentationFormat>화면 슬라이드 쇼(4:3)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26장 하둡부록-실습</vt:lpstr>
      <vt:lpstr>Hadoop 프로그래밍 및 실습순서</vt:lpstr>
      <vt:lpstr>VirtualBox 설치</vt:lpstr>
      <vt:lpstr>CDH설치</vt:lpstr>
      <vt:lpstr>PowerPoint 프레젠테이션</vt:lpstr>
      <vt:lpstr>VirtualBox에 CDH이미지를 이용한 하둡환경 설치</vt:lpstr>
      <vt:lpstr>PowerPoint 프레젠테이션</vt:lpstr>
      <vt:lpstr>HDFS – Command Line Interface (CLI)-실습</vt:lpstr>
      <vt:lpstr>Eclispse를 이용한 WordCount 프로그래밍</vt:lpstr>
      <vt:lpstr>PowerPoint 프레젠테이션</vt:lpstr>
      <vt:lpstr>PowerPoint 프레젠테이션</vt:lpstr>
      <vt:lpstr>HADOOP 실행 및 결과파일 확인</vt:lpstr>
      <vt:lpstr>PowerPoint 프레젠테이션</vt:lpstr>
      <vt:lpstr>VM에서 윈도우 copy &amp; Paste 가능하게 </vt:lpstr>
      <vt:lpstr>부록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794</cp:revision>
  <cp:lastPrinted>2018-11-05T02:39:27Z</cp:lastPrinted>
  <dcterms:created xsi:type="dcterms:W3CDTF">2008-12-08T12:41:31Z</dcterms:created>
  <dcterms:modified xsi:type="dcterms:W3CDTF">2019-06-06T04:08:39Z</dcterms:modified>
</cp:coreProperties>
</file>