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642"/>
    <a:srgbClr val="000818"/>
    <a:srgbClr val="001746"/>
    <a:srgbClr val="FFF6DD"/>
    <a:srgbClr val="00F40C"/>
    <a:srgbClr val="7FE1D1"/>
    <a:srgbClr val="304A1E"/>
    <a:srgbClr val="0F1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345F9-2E17-4986-8C21-CEFBD3D5C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9335E5-178B-4AB6-88F0-8B731B17E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324C4-EAF0-4947-BFEB-5DA97D2BA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96FE-BD0A-4F85-86BB-B9B352EE9527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25462-D049-4962-AB9F-8445264F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22793-15F3-4486-922E-EE592C79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66E7-99E3-464F-B2FD-2AFBD9278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47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7EA6B-BB77-4793-B34A-4F801FE0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FCFAD7-C64E-4058-8CB7-7628BB7B1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8C25DD-F2B1-4469-9CA8-69E4020D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96FE-BD0A-4F85-86BB-B9B352EE9527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97EF0-55BB-4DC5-A48A-6A777B4A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4E7F15-6141-4F05-812E-92EDBC56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66E7-99E3-464F-B2FD-2AFBD9278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54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C2B9E4-7831-4417-AC82-0987D2258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2C79A4-8BBA-4B8C-AA5C-E51EC2BCD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2124F6-4773-403F-A58F-45E397491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96FE-BD0A-4F85-86BB-B9B352EE9527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06FF0E-6B4A-4EB0-AD3F-BC6001D6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6C5F1B-7BFF-447C-9865-DB52ADEBD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66E7-99E3-464F-B2FD-2AFBD9278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92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89680-D0A8-48C4-8699-1E422CB3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2FB1C-F527-46DE-916D-08A7E9265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0379E6-89B0-4975-AC07-778A8BC2B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96FE-BD0A-4F85-86BB-B9B352EE9527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2A470-FDC3-44CF-A41A-9B9C1B55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F44733-A6F4-4A6B-903B-BEEEDD17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66E7-99E3-464F-B2FD-2AFBD9278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18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30F9F-439A-4D9B-899B-C5912FD1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67D84A-8FD9-40FA-9CF3-D4E22ABA9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73CDDC-BB5E-425C-A0D5-DD111210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96FE-BD0A-4F85-86BB-B9B352EE9527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014F4A-41A4-4BEF-AECF-1C8DC937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38232A-6E72-42DB-984B-A278BA32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66E7-99E3-464F-B2FD-2AFBD9278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69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2342F-BA27-4AD0-8A9D-5CF209AF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E7BC99-C105-4EEA-AFD5-856D91568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3BCE0F-5C44-4100-85A8-47D41D531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1B86C6-A7BB-483F-A448-439CDF08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96FE-BD0A-4F85-86BB-B9B352EE9527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479112-DC0B-4EB5-867C-6EC2DCBC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041A82-8093-4F3A-93C3-B853C681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66E7-99E3-464F-B2FD-2AFBD9278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54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05230-B80F-4AEC-8357-3EB37873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BA7116-7E88-4DE7-BE92-8F7C0799F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20313C-D070-479D-A2A3-665C2CDF8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90C6B1-C0E8-4D71-B406-7838E6E66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F04B06-3C72-4333-BCD6-32A61A66E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787FE9-413F-42B8-A900-D9FB458F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96FE-BD0A-4F85-86BB-B9B352EE9527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23C8EC-87F8-4B3B-BEDF-C4D43117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2FDA76-2D9D-49FE-BC90-77163C79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66E7-99E3-464F-B2FD-2AFBD9278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03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99D21-DC2D-47A9-801E-5EE33F18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32BC39-5A13-42B7-A775-76EE3918B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96FE-BD0A-4F85-86BB-B9B352EE9527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025303-8064-4CBB-B04D-FB0D7453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DA11CC-C0B5-4500-A2E3-C08698F4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66E7-99E3-464F-B2FD-2AFBD9278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55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167846-E2B3-4E89-A380-EA795BA5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96FE-BD0A-4F85-86BB-B9B352EE9527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FA0D73-3A47-437B-B91F-C7088153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7EC90A-ABBE-4D27-9148-5208506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66E7-99E3-464F-B2FD-2AFBD9278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08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4ADC0-2620-4D88-99E3-C26BAD79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FD6720-A798-4AF3-9E98-5AF897650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F01560-B894-46AF-80D8-7995250E0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0B2670-672F-4A64-9342-31475CB0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96FE-BD0A-4F85-86BB-B9B352EE9527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CBB5C8-A86E-405E-A820-2F4EA4BBC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0A434E-01CE-4A74-8636-E14B1DF8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66E7-99E3-464F-B2FD-2AFBD9278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9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B6588-6B46-4BE3-BA80-C12E18095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B03FAB-3210-40CF-9EE9-73CB9710D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3DCF58-EA6C-4A9D-9072-97423E8F8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0648D1-048A-4DAB-89BF-0108CB9F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96FE-BD0A-4F85-86BB-B9B352EE9527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0ACCBA-E898-4921-98B3-9C467175F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4FD440-D3DF-4AB9-967B-956BFC20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66E7-99E3-464F-B2FD-2AFBD9278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89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F54187-F72C-4379-9EC4-0D974E7A9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E37C5-11DC-4DC5-910D-181BC507C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96095-2034-4014-97D7-1CDC183B7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996FE-BD0A-4F85-86BB-B9B352EE9527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56515-910B-4A5B-B6FE-CD0611A47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C09DAA-328F-4A20-AC7A-48F4073F0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E66E7-99E3-464F-B2FD-2AFBD9278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3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6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BE7A8914-43B5-448F-8525-0F0BF6911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1060767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임베디드 기말 프로젝트 제안서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DC92A8-7047-4DA6-B16C-A6CC76A72021}"/>
              </a:ext>
            </a:extLst>
          </p:cNvPr>
          <p:cNvSpPr txBox="1"/>
          <p:nvPr/>
        </p:nvSpPr>
        <p:spPr>
          <a:xfrm>
            <a:off x="9684582" y="2782669"/>
            <a:ext cx="23439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컴퓨터공학과 </a:t>
            </a:r>
            <a:r>
              <a:rPr lang="ko-KR" altLang="en-US" dirty="0" err="1">
                <a:solidFill>
                  <a:schemeClr val="bg1"/>
                </a:solidFill>
              </a:rPr>
              <a:t>심지섭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컴퓨터공학과 지승민</a:t>
            </a:r>
          </a:p>
        </p:txBody>
      </p:sp>
    </p:spTree>
    <p:extLst>
      <p:ext uri="{BB962C8B-B14F-4D97-AF65-F5344CB8AC3E}">
        <p14:creationId xmlns:p14="http://schemas.microsoft.com/office/powerpoint/2010/main" val="114028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A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D4DB5-1279-467C-9E3A-CDA501887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82879"/>
            <a:ext cx="6362700" cy="109823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선정 주제 소개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461D37-2B3F-406E-BB15-958A4EEC9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" y="1605915"/>
            <a:ext cx="6286500" cy="3829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B40EA7-FDAB-4DC1-B3CD-578D1AA7D44F}"/>
              </a:ext>
            </a:extLst>
          </p:cNvPr>
          <p:cNvSpPr txBox="1"/>
          <p:nvPr/>
        </p:nvSpPr>
        <p:spPr>
          <a:xfrm>
            <a:off x="7360920" y="1605915"/>
            <a:ext cx="426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원격 세탁기 기능제어 시스템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48D86F-F7E4-4537-BFD4-0D8195549134}"/>
              </a:ext>
            </a:extLst>
          </p:cNvPr>
          <p:cNvSpPr txBox="1"/>
          <p:nvPr/>
        </p:nvSpPr>
        <p:spPr>
          <a:xfrm>
            <a:off x="7002991" y="2366010"/>
            <a:ext cx="50610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세탁기를 조작하려면 직접 기계 앞에 가야하는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공간의 제약이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세탁기는 동작 시간이 길기 때문에 원격에서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제어하면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큰 시간적 효율을 얻을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게다가 세탁기 상태를 원격에서 본다면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섬유유연제를 넣을 타이밍을 </a:t>
            </a:r>
            <a:r>
              <a:rPr lang="ko-KR" altLang="en-US" dirty="0" err="1">
                <a:solidFill>
                  <a:schemeClr val="bg1"/>
                </a:solidFill>
              </a:rPr>
              <a:t>놓친다던가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빨래가 다 된 시간을 놓쳐 빨래가 방치될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상황을 줄일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81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A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24ED71F-9DBF-449D-80BE-3CC12675D388}"/>
              </a:ext>
            </a:extLst>
          </p:cNvPr>
          <p:cNvSpPr txBox="1">
            <a:spLocks/>
          </p:cNvSpPr>
          <p:nvPr/>
        </p:nvSpPr>
        <p:spPr>
          <a:xfrm>
            <a:off x="152400" y="182879"/>
            <a:ext cx="6362700" cy="10982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동작방식 소개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AB57EA1-C773-4B36-B0CC-9843F8E9795C}"/>
              </a:ext>
            </a:extLst>
          </p:cNvPr>
          <p:cNvSpPr/>
          <p:nvPr/>
        </p:nvSpPr>
        <p:spPr>
          <a:xfrm>
            <a:off x="731520" y="1281112"/>
            <a:ext cx="5143500" cy="2067878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009369-125A-4E1A-B993-BA0D36215C3A}"/>
              </a:ext>
            </a:extLst>
          </p:cNvPr>
          <p:cNvSpPr/>
          <p:nvPr/>
        </p:nvSpPr>
        <p:spPr>
          <a:xfrm>
            <a:off x="982980" y="1474470"/>
            <a:ext cx="4652010" cy="1668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2DDFD4-A42E-423C-BEF5-D45FE195A172}"/>
              </a:ext>
            </a:extLst>
          </p:cNvPr>
          <p:cNvSpPr/>
          <p:nvPr/>
        </p:nvSpPr>
        <p:spPr>
          <a:xfrm>
            <a:off x="1426859" y="1861125"/>
            <a:ext cx="3752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LCD Screen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9A7708-F1A2-47A3-8B3F-ED29A26EE6F9}"/>
              </a:ext>
            </a:extLst>
          </p:cNvPr>
          <p:cNvSpPr/>
          <p:nvPr/>
        </p:nvSpPr>
        <p:spPr>
          <a:xfrm>
            <a:off x="731520" y="3691890"/>
            <a:ext cx="5497830" cy="2880360"/>
          </a:xfrm>
          <a:prstGeom prst="rect">
            <a:avLst/>
          </a:prstGeom>
          <a:solidFill>
            <a:srgbClr val="304A1E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FCB128-69B8-4266-A7C0-24DF99EAE766}"/>
              </a:ext>
            </a:extLst>
          </p:cNvPr>
          <p:cNvSpPr/>
          <p:nvPr/>
        </p:nvSpPr>
        <p:spPr>
          <a:xfrm>
            <a:off x="4872990" y="5269230"/>
            <a:ext cx="1226820" cy="122682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6C14E0-509B-47C7-B780-12456890000B}"/>
              </a:ext>
            </a:extLst>
          </p:cNvPr>
          <p:cNvSpPr/>
          <p:nvPr/>
        </p:nvSpPr>
        <p:spPr>
          <a:xfrm>
            <a:off x="4874694" y="5531168"/>
            <a:ext cx="12234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모터</a:t>
            </a:r>
            <a:endParaRPr lang="en-US" altLang="ko-KR" sz="4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" name="팔각형 10">
            <a:extLst>
              <a:ext uri="{FF2B5EF4-FFF2-40B4-BE49-F238E27FC236}">
                <a16:creationId xmlns:a16="http://schemas.microsoft.com/office/drawing/2014/main" id="{90DF6EAB-A864-4CFD-84A6-C7E9DE2A68E7}"/>
              </a:ext>
            </a:extLst>
          </p:cNvPr>
          <p:cNvSpPr/>
          <p:nvPr/>
        </p:nvSpPr>
        <p:spPr>
          <a:xfrm>
            <a:off x="5486400" y="3886200"/>
            <a:ext cx="388620" cy="834390"/>
          </a:xfrm>
          <a:prstGeom prst="oc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07B636-5209-4C13-9CB0-8DF267DD90C7}"/>
              </a:ext>
            </a:extLst>
          </p:cNvPr>
          <p:cNvSpPr/>
          <p:nvPr/>
        </p:nvSpPr>
        <p:spPr>
          <a:xfrm>
            <a:off x="2594610" y="3977640"/>
            <a:ext cx="2495550" cy="8343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3EF0C4-516D-4E08-B052-023C1CD71405}"/>
              </a:ext>
            </a:extLst>
          </p:cNvPr>
          <p:cNvSpPr/>
          <p:nvPr/>
        </p:nvSpPr>
        <p:spPr>
          <a:xfrm>
            <a:off x="2800350" y="4092714"/>
            <a:ext cx="2103120" cy="616446"/>
          </a:xfrm>
          <a:prstGeom prst="rect">
            <a:avLst/>
          </a:prstGeom>
          <a:solidFill>
            <a:srgbClr val="7FE1D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E4D013-D6B9-4546-BFF1-0FE3CE7B46CF}"/>
              </a:ext>
            </a:extLst>
          </p:cNvPr>
          <p:cNvSpPr/>
          <p:nvPr/>
        </p:nvSpPr>
        <p:spPr>
          <a:xfrm>
            <a:off x="982980" y="3977640"/>
            <a:ext cx="1257300" cy="7315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FF0000"/>
                </a:solidFill>
                <a:latin typeface="Agency FB" panose="020B0503020202020204" pitchFamily="34" charset="0"/>
              </a:rPr>
              <a:t>12:39</a:t>
            </a:r>
            <a:endParaRPr lang="ko-KR" altLang="en-US" sz="40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A0E11D6-B4B6-4F41-8068-874FB2C9F3FD}"/>
              </a:ext>
            </a:extLst>
          </p:cNvPr>
          <p:cNvSpPr/>
          <p:nvPr/>
        </p:nvSpPr>
        <p:spPr>
          <a:xfrm>
            <a:off x="1037953" y="4972050"/>
            <a:ext cx="114300" cy="114300"/>
          </a:xfrm>
          <a:prstGeom prst="ellipse">
            <a:avLst/>
          </a:prstGeom>
          <a:solidFill>
            <a:srgbClr val="00F40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B1ED69F-BC4F-4FC0-A6BF-3C615DFA7C3F}"/>
              </a:ext>
            </a:extLst>
          </p:cNvPr>
          <p:cNvSpPr/>
          <p:nvPr/>
        </p:nvSpPr>
        <p:spPr>
          <a:xfrm>
            <a:off x="1163139" y="4972050"/>
            <a:ext cx="114300" cy="114300"/>
          </a:xfrm>
          <a:prstGeom prst="ellipse">
            <a:avLst/>
          </a:prstGeom>
          <a:solidFill>
            <a:srgbClr val="00F40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D8ADA22-DC0E-4262-A694-09C0C29EAB2B}"/>
              </a:ext>
            </a:extLst>
          </p:cNvPr>
          <p:cNvSpPr/>
          <p:nvPr/>
        </p:nvSpPr>
        <p:spPr>
          <a:xfrm>
            <a:off x="1288325" y="4972050"/>
            <a:ext cx="114300" cy="114300"/>
          </a:xfrm>
          <a:prstGeom prst="ellipse">
            <a:avLst/>
          </a:prstGeom>
          <a:solidFill>
            <a:srgbClr val="00F40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20C0F22-F190-48F3-B5D3-EC23B4B4B501}"/>
              </a:ext>
            </a:extLst>
          </p:cNvPr>
          <p:cNvSpPr/>
          <p:nvPr/>
        </p:nvSpPr>
        <p:spPr>
          <a:xfrm>
            <a:off x="1413510" y="4972050"/>
            <a:ext cx="114300" cy="114300"/>
          </a:xfrm>
          <a:prstGeom prst="ellipse">
            <a:avLst/>
          </a:prstGeom>
          <a:solidFill>
            <a:srgbClr val="00F40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413D9DD-2CA2-4B03-B0B8-3159210E3252}"/>
              </a:ext>
            </a:extLst>
          </p:cNvPr>
          <p:cNvSpPr/>
          <p:nvPr/>
        </p:nvSpPr>
        <p:spPr>
          <a:xfrm>
            <a:off x="1043940" y="5147310"/>
            <a:ext cx="114300" cy="114300"/>
          </a:xfrm>
          <a:prstGeom prst="ellipse">
            <a:avLst/>
          </a:prstGeom>
          <a:solidFill>
            <a:srgbClr val="00F40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11764FF-7EC1-43F4-B786-081CA6960539}"/>
              </a:ext>
            </a:extLst>
          </p:cNvPr>
          <p:cNvSpPr/>
          <p:nvPr/>
        </p:nvSpPr>
        <p:spPr>
          <a:xfrm>
            <a:off x="1169126" y="5147310"/>
            <a:ext cx="114300" cy="114300"/>
          </a:xfrm>
          <a:prstGeom prst="ellipse">
            <a:avLst/>
          </a:prstGeom>
          <a:solidFill>
            <a:srgbClr val="00F40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57E802E-51E9-4317-8FBA-A91909B3BE4B}"/>
              </a:ext>
            </a:extLst>
          </p:cNvPr>
          <p:cNvSpPr/>
          <p:nvPr/>
        </p:nvSpPr>
        <p:spPr>
          <a:xfrm>
            <a:off x="1294312" y="5147310"/>
            <a:ext cx="114300" cy="114300"/>
          </a:xfrm>
          <a:prstGeom prst="ellipse">
            <a:avLst/>
          </a:prstGeom>
          <a:solidFill>
            <a:srgbClr val="00F40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653BAD7-5C42-42DD-ADD4-FF2F698BDC22}"/>
              </a:ext>
            </a:extLst>
          </p:cNvPr>
          <p:cNvSpPr/>
          <p:nvPr/>
        </p:nvSpPr>
        <p:spPr>
          <a:xfrm>
            <a:off x="1419498" y="5147310"/>
            <a:ext cx="114300" cy="114300"/>
          </a:xfrm>
          <a:prstGeom prst="ellipse">
            <a:avLst/>
          </a:prstGeom>
          <a:solidFill>
            <a:srgbClr val="00F40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5B7D8B9-7CE9-4417-A5F8-D5F9BDA9C6AF}"/>
              </a:ext>
            </a:extLst>
          </p:cNvPr>
          <p:cNvSpPr/>
          <p:nvPr/>
        </p:nvSpPr>
        <p:spPr>
          <a:xfrm>
            <a:off x="1745980" y="4928235"/>
            <a:ext cx="811530" cy="9944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3848B0B-23E8-4549-BA10-32FC648AED6B}"/>
              </a:ext>
            </a:extLst>
          </p:cNvPr>
          <p:cNvSpPr/>
          <p:nvPr/>
        </p:nvSpPr>
        <p:spPr>
          <a:xfrm>
            <a:off x="1803130" y="5033010"/>
            <a:ext cx="114300" cy="1143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199F28B-5FBB-451D-8781-368B6391F2D0}"/>
              </a:ext>
            </a:extLst>
          </p:cNvPr>
          <p:cNvSpPr/>
          <p:nvPr/>
        </p:nvSpPr>
        <p:spPr>
          <a:xfrm>
            <a:off x="1944333" y="5033010"/>
            <a:ext cx="114300" cy="1143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B9E1DC4-5A55-4461-8AEB-B3D070746678}"/>
              </a:ext>
            </a:extLst>
          </p:cNvPr>
          <p:cNvSpPr/>
          <p:nvPr/>
        </p:nvSpPr>
        <p:spPr>
          <a:xfrm>
            <a:off x="2085536" y="5033010"/>
            <a:ext cx="114300" cy="1143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9781280-12BF-485A-B8A9-8E159CBF717E}"/>
              </a:ext>
            </a:extLst>
          </p:cNvPr>
          <p:cNvSpPr/>
          <p:nvPr/>
        </p:nvSpPr>
        <p:spPr>
          <a:xfrm>
            <a:off x="2226739" y="5033010"/>
            <a:ext cx="114300" cy="1143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98C5AD5-3F3D-41D3-A9AF-BD20D58071E4}"/>
              </a:ext>
            </a:extLst>
          </p:cNvPr>
          <p:cNvSpPr/>
          <p:nvPr/>
        </p:nvSpPr>
        <p:spPr>
          <a:xfrm>
            <a:off x="2367941" y="5025390"/>
            <a:ext cx="114300" cy="1143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40B3231-2C01-472F-8378-78D5F9B50AC2}"/>
              </a:ext>
            </a:extLst>
          </p:cNvPr>
          <p:cNvSpPr/>
          <p:nvPr/>
        </p:nvSpPr>
        <p:spPr>
          <a:xfrm>
            <a:off x="1806940" y="5185410"/>
            <a:ext cx="114300" cy="1143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ED556CB-6918-480C-B59F-AF58EEAF589C}"/>
              </a:ext>
            </a:extLst>
          </p:cNvPr>
          <p:cNvSpPr/>
          <p:nvPr/>
        </p:nvSpPr>
        <p:spPr>
          <a:xfrm>
            <a:off x="1948143" y="5185410"/>
            <a:ext cx="114300" cy="1143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FCA7CC1-E347-46AA-9049-C7E453524610}"/>
              </a:ext>
            </a:extLst>
          </p:cNvPr>
          <p:cNvSpPr/>
          <p:nvPr/>
        </p:nvSpPr>
        <p:spPr>
          <a:xfrm>
            <a:off x="2089346" y="5185410"/>
            <a:ext cx="114300" cy="1143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316CC208-1AD0-489A-9FBB-0B656CD00ED7}"/>
              </a:ext>
            </a:extLst>
          </p:cNvPr>
          <p:cNvSpPr/>
          <p:nvPr/>
        </p:nvSpPr>
        <p:spPr>
          <a:xfrm>
            <a:off x="2230549" y="5185410"/>
            <a:ext cx="114300" cy="1143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9029C56B-837E-473E-94D5-5F32645EBED6}"/>
              </a:ext>
            </a:extLst>
          </p:cNvPr>
          <p:cNvSpPr/>
          <p:nvPr/>
        </p:nvSpPr>
        <p:spPr>
          <a:xfrm>
            <a:off x="2371751" y="5177790"/>
            <a:ext cx="114300" cy="1143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73965D2-9CFA-4D53-9E4E-5E28CF270D0D}"/>
              </a:ext>
            </a:extLst>
          </p:cNvPr>
          <p:cNvSpPr/>
          <p:nvPr/>
        </p:nvSpPr>
        <p:spPr>
          <a:xfrm>
            <a:off x="1806940" y="5379720"/>
            <a:ext cx="1143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B209B791-3C76-4EA4-8267-AE46E81F8D71}"/>
              </a:ext>
            </a:extLst>
          </p:cNvPr>
          <p:cNvSpPr/>
          <p:nvPr/>
        </p:nvSpPr>
        <p:spPr>
          <a:xfrm>
            <a:off x="1948143" y="5379720"/>
            <a:ext cx="1143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43FDBA5-CFF5-4784-B662-E6CE5F3C9549}"/>
              </a:ext>
            </a:extLst>
          </p:cNvPr>
          <p:cNvSpPr/>
          <p:nvPr/>
        </p:nvSpPr>
        <p:spPr>
          <a:xfrm>
            <a:off x="2089346" y="5379720"/>
            <a:ext cx="1143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B773246E-1AFB-4758-9DAE-219ECE781D70}"/>
              </a:ext>
            </a:extLst>
          </p:cNvPr>
          <p:cNvSpPr/>
          <p:nvPr/>
        </p:nvSpPr>
        <p:spPr>
          <a:xfrm>
            <a:off x="2230549" y="5379720"/>
            <a:ext cx="1143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3F70A7C0-25B9-44FC-9C3A-F023E20A1241}"/>
              </a:ext>
            </a:extLst>
          </p:cNvPr>
          <p:cNvSpPr/>
          <p:nvPr/>
        </p:nvSpPr>
        <p:spPr>
          <a:xfrm>
            <a:off x="2371751" y="5383530"/>
            <a:ext cx="1143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8BFDBD8-401A-491F-98C3-268603312C7E}"/>
              </a:ext>
            </a:extLst>
          </p:cNvPr>
          <p:cNvSpPr/>
          <p:nvPr/>
        </p:nvSpPr>
        <p:spPr>
          <a:xfrm>
            <a:off x="1806940" y="5528310"/>
            <a:ext cx="1143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7EA1B6E-E92D-449F-8702-8F1497134EBC}"/>
              </a:ext>
            </a:extLst>
          </p:cNvPr>
          <p:cNvSpPr/>
          <p:nvPr/>
        </p:nvSpPr>
        <p:spPr>
          <a:xfrm>
            <a:off x="1948143" y="5528310"/>
            <a:ext cx="1143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E161E95-0FEF-4F5E-9DC5-2C1BBF9554FC}"/>
              </a:ext>
            </a:extLst>
          </p:cNvPr>
          <p:cNvSpPr/>
          <p:nvPr/>
        </p:nvSpPr>
        <p:spPr>
          <a:xfrm>
            <a:off x="2089346" y="5528310"/>
            <a:ext cx="1143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0FE9DE12-CAC8-43C8-B07A-ABB851AF8571}"/>
              </a:ext>
            </a:extLst>
          </p:cNvPr>
          <p:cNvSpPr/>
          <p:nvPr/>
        </p:nvSpPr>
        <p:spPr>
          <a:xfrm>
            <a:off x="2230549" y="5528310"/>
            <a:ext cx="1143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B64AC60-06A4-4B2B-80AE-90C765F0DAA6}"/>
              </a:ext>
            </a:extLst>
          </p:cNvPr>
          <p:cNvSpPr/>
          <p:nvPr/>
        </p:nvSpPr>
        <p:spPr>
          <a:xfrm>
            <a:off x="2371751" y="5543550"/>
            <a:ext cx="1143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6718322-8A8B-4F1A-9460-CE0979C9EAAF}"/>
              </a:ext>
            </a:extLst>
          </p:cNvPr>
          <p:cNvSpPr/>
          <p:nvPr/>
        </p:nvSpPr>
        <p:spPr>
          <a:xfrm>
            <a:off x="1806940" y="5711190"/>
            <a:ext cx="1143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EECED668-0145-4287-8B7B-D90A92C51F8D}"/>
              </a:ext>
            </a:extLst>
          </p:cNvPr>
          <p:cNvSpPr/>
          <p:nvPr/>
        </p:nvSpPr>
        <p:spPr>
          <a:xfrm>
            <a:off x="1948143" y="5711190"/>
            <a:ext cx="1143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CF4C8188-08DC-4561-AF6E-47712B5EBE2B}"/>
              </a:ext>
            </a:extLst>
          </p:cNvPr>
          <p:cNvSpPr/>
          <p:nvPr/>
        </p:nvSpPr>
        <p:spPr>
          <a:xfrm>
            <a:off x="2089346" y="5711190"/>
            <a:ext cx="1143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37C92D0-06C3-4F75-86AC-AB4D24CA7A48}"/>
              </a:ext>
            </a:extLst>
          </p:cNvPr>
          <p:cNvSpPr/>
          <p:nvPr/>
        </p:nvSpPr>
        <p:spPr>
          <a:xfrm>
            <a:off x="2230549" y="5711190"/>
            <a:ext cx="1143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FD7E8E34-F40E-42DB-A6FE-3348F1D359F7}"/>
              </a:ext>
            </a:extLst>
          </p:cNvPr>
          <p:cNvSpPr/>
          <p:nvPr/>
        </p:nvSpPr>
        <p:spPr>
          <a:xfrm>
            <a:off x="2371751" y="5715000"/>
            <a:ext cx="1143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0270318C-372F-44E4-9082-C6AA03A56BF1}"/>
              </a:ext>
            </a:extLst>
          </p:cNvPr>
          <p:cNvSpPr/>
          <p:nvPr/>
        </p:nvSpPr>
        <p:spPr>
          <a:xfrm>
            <a:off x="1037953" y="1588770"/>
            <a:ext cx="364672" cy="3646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9CBB8216-891D-4B06-81DB-2EB62B4C6FE8}"/>
              </a:ext>
            </a:extLst>
          </p:cNvPr>
          <p:cNvSpPr/>
          <p:nvPr/>
        </p:nvSpPr>
        <p:spPr>
          <a:xfrm>
            <a:off x="4943747" y="5253113"/>
            <a:ext cx="364672" cy="3646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10189405-7B54-4C73-83B6-9014C03EE8CC}"/>
              </a:ext>
            </a:extLst>
          </p:cNvPr>
          <p:cNvSpPr/>
          <p:nvPr/>
        </p:nvSpPr>
        <p:spPr>
          <a:xfrm>
            <a:off x="2744288" y="4211622"/>
            <a:ext cx="364672" cy="3646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B416817F-F8A6-4263-8708-B8C1F2DD6DB7}"/>
              </a:ext>
            </a:extLst>
          </p:cNvPr>
          <p:cNvSpPr/>
          <p:nvPr/>
        </p:nvSpPr>
        <p:spPr>
          <a:xfrm>
            <a:off x="875756" y="3886200"/>
            <a:ext cx="364672" cy="3646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AAE93E04-1DDC-4D46-9286-DCB252F5809C}"/>
              </a:ext>
            </a:extLst>
          </p:cNvPr>
          <p:cNvSpPr/>
          <p:nvPr/>
        </p:nvSpPr>
        <p:spPr>
          <a:xfrm>
            <a:off x="642713" y="4949734"/>
            <a:ext cx="364672" cy="3646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EB6A8694-6937-4B0D-9638-2B5FBF796760}"/>
              </a:ext>
            </a:extLst>
          </p:cNvPr>
          <p:cNvSpPr/>
          <p:nvPr/>
        </p:nvSpPr>
        <p:spPr>
          <a:xfrm>
            <a:off x="2366230" y="5696494"/>
            <a:ext cx="332015" cy="3646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75C7A47-57C3-4EBC-A0A7-4F5DEE5319AB}"/>
              </a:ext>
            </a:extLst>
          </p:cNvPr>
          <p:cNvSpPr txBox="1"/>
          <p:nvPr/>
        </p:nvSpPr>
        <p:spPr>
          <a:xfrm>
            <a:off x="6316982" y="1123413"/>
            <a:ext cx="5573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① </a:t>
            </a:r>
            <a:r>
              <a:rPr lang="en-US" altLang="ko-KR" dirty="0">
                <a:solidFill>
                  <a:schemeClr val="bg1"/>
                </a:solidFill>
              </a:rPr>
              <a:t>LCD </a:t>
            </a:r>
            <a:r>
              <a:rPr lang="ko-KR" altLang="en-US" dirty="0">
                <a:solidFill>
                  <a:schemeClr val="bg1"/>
                </a:solidFill>
              </a:rPr>
              <a:t>스크린은 </a:t>
            </a:r>
            <a:r>
              <a:rPr lang="ko-KR" altLang="en-US" dirty="0" err="1">
                <a:solidFill>
                  <a:schemeClr val="bg1"/>
                </a:solidFill>
              </a:rPr>
              <a:t>멀리있는</a:t>
            </a:r>
            <a:r>
              <a:rPr lang="ko-KR" altLang="en-US" dirty="0">
                <a:solidFill>
                  <a:schemeClr val="bg1"/>
                </a:solidFill>
              </a:rPr>
              <a:t> 사용자의 인터페이스를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나타낸다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세탁기와 상호작용하여 세탁기의 상태를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조회하고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세탁기에게 원격으로 명령을 내릴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54736E3-2453-4A4C-9C44-09A578F66FC5}"/>
              </a:ext>
            </a:extLst>
          </p:cNvPr>
          <p:cNvSpPr txBox="1"/>
          <p:nvPr/>
        </p:nvSpPr>
        <p:spPr>
          <a:xfrm>
            <a:off x="6316982" y="2098895"/>
            <a:ext cx="53431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② 모터는 세탁기의 동작을 나타낸다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③ 화면에는 세탁기가 하고 있는 동작이 출력된다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④ 세탁기 동작의 남은 시간을 나타낸다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⑤ 동작의 번호를 나타낸다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⑥ 세탁기의 물의 높이를 나타낸다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⑦ 세탁기 동작완료 </a:t>
            </a:r>
            <a:r>
              <a:rPr lang="ko-KR" altLang="en-US" dirty="0" err="1">
                <a:solidFill>
                  <a:schemeClr val="bg1"/>
                </a:solidFill>
              </a:rPr>
              <a:t>알림음을</a:t>
            </a:r>
            <a:r>
              <a:rPr lang="ko-KR" altLang="en-US" dirty="0">
                <a:solidFill>
                  <a:schemeClr val="bg1"/>
                </a:solidFill>
              </a:rPr>
              <a:t> 출력한다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DA5AA745-26F9-4FB2-AC7B-544DF2CAAC96}"/>
              </a:ext>
            </a:extLst>
          </p:cNvPr>
          <p:cNvSpPr/>
          <p:nvPr/>
        </p:nvSpPr>
        <p:spPr>
          <a:xfrm>
            <a:off x="5824673" y="4107954"/>
            <a:ext cx="332015" cy="3646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8D3E180-135D-4F61-BE20-AA92592BE9FE}"/>
              </a:ext>
            </a:extLst>
          </p:cNvPr>
          <p:cNvSpPr txBox="1"/>
          <p:nvPr/>
        </p:nvSpPr>
        <p:spPr>
          <a:xfrm>
            <a:off x="6967945" y="5314406"/>
            <a:ext cx="4929555" cy="1200329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LCD </a:t>
            </a:r>
            <a:r>
              <a:rPr lang="ko-KR" altLang="en-US" sz="2400" dirty="0"/>
              <a:t>화면에서 터치로 세탁기에 </a:t>
            </a:r>
            <a:endParaRPr lang="en-US" altLang="ko-KR" sz="2400" dirty="0"/>
          </a:p>
          <a:p>
            <a:r>
              <a:rPr lang="ko-KR" altLang="en-US" sz="2400" dirty="0"/>
              <a:t>명령을 내리면</a:t>
            </a:r>
            <a:r>
              <a:rPr lang="en-US" altLang="ko-KR" sz="2400" dirty="0"/>
              <a:t> </a:t>
            </a:r>
            <a:r>
              <a:rPr lang="ko-KR" altLang="en-US" sz="2400" dirty="0"/>
              <a:t>세탁기에서 명령에 </a:t>
            </a:r>
            <a:endParaRPr lang="en-US" altLang="ko-KR" sz="2400" dirty="0"/>
          </a:p>
          <a:p>
            <a:r>
              <a:rPr lang="ko-KR" altLang="en-US" sz="2400" dirty="0"/>
              <a:t>해당하는 동작 사이클을 실행한다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7532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153</Words>
  <Application>Microsoft Office PowerPoint</Application>
  <PresentationFormat>와이드스크린</PresentationFormat>
  <Paragraphs>41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휴먼모음T</vt:lpstr>
      <vt:lpstr>Agency FB</vt:lpstr>
      <vt:lpstr>Arial</vt:lpstr>
      <vt:lpstr>Office 테마</vt:lpstr>
      <vt:lpstr>임베디드 기말 프로젝트 제안서</vt:lpstr>
      <vt:lpstr>1. 선정 주제 소개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선정 주제 소개</dc:title>
  <dc:creator>enjcat</dc:creator>
  <cp:lastModifiedBy>enjcat</cp:lastModifiedBy>
  <cp:revision>20</cp:revision>
  <dcterms:created xsi:type="dcterms:W3CDTF">2018-11-08T03:25:11Z</dcterms:created>
  <dcterms:modified xsi:type="dcterms:W3CDTF">2018-11-08T04:29:27Z</dcterms:modified>
</cp:coreProperties>
</file>