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B0B9-F097-4630-879B-A2084129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FD3854-6347-4E83-ACC3-46C5486BA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AE061-4CD1-4648-A054-C3671C86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43CCB-0EA8-4F83-B878-2DDF8231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5F129-E966-41E9-BAB9-69579774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4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FB585-1559-4786-BFC3-4715833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D1057-11FC-425E-A45A-6549BECA7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3D46F-A9F7-4763-8B13-F7F580B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63260-42AD-4601-94FD-3E9F0FDF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C4346-440A-4034-B397-0BA9E1A8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8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F34E7-D5EF-4D38-AF17-E74B6C8D3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4F9AC-C938-4B7F-BFAC-D7255399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06210-B85F-499D-B200-24F31159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84C64-8DE0-4908-8EC7-E8EE94A2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686F4-1191-43B1-B8D0-38254D3C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1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96467-7B96-475F-8348-0053509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D3495-B3EE-4A66-8111-739A1216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A2B06-4441-41CF-8A94-72182CBA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56DAD-FA2E-4997-B0A1-5AB371AD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3D5B1-D2CA-413F-9D41-97D0A2D1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3E517-BCFC-467F-AF08-D3635265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05D29-BD95-43DE-B45B-ABD0F746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09E59-C507-4EAA-993A-54BF9A34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24F72-5B01-467C-86FD-E330B87D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09E5-21DA-4C21-93FE-C5A3CD0F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7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844CB-E7C8-4C73-BC90-B966D5EC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3D70A-5854-4EDB-A304-E74B2E7DD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A5595-ED79-4235-97D4-1DD27B1F6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83012-1EC8-4205-BCC3-809CA75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52FB-55AD-4E9A-BEB9-5CB56A4B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EA5E39-FF10-4C60-BDEA-1827CF86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32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5B198-F5B5-4A26-B131-5E4D2833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46FC6-DC0D-44C5-A2EB-B35FFC4A7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78E04-2D03-453E-B6EA-F3C559536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84C0DD-D3E9-4A83-9D51-7D24B6741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C3E3AF-7BC0-4F99-B389-024A35EFF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5679E-8FFB-47C2-BD4B-3BE8F205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70233-3A68-40F2-ACA2-9B4023B4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26AD76-58D2-4A93-8C19-CBE2E94C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FF29D-2691-4EA4-81C1-C7BB5F94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583CC2-61ED-438F-A731-9097D529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438C46-2F29-4B73-85AC-F2E3C002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4B1B8A-58AA-4FC3-ABB1-88D100E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2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5F9B9B-06BA-4082-852B-1DC33B98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B37BD-96EB-4864-9B0A-C9A1DAAC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D61FB-866C-473E-86C4-B4E6E6AC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B2B69-5659-4DC3-A2D2-A56407F5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3D8A3-9B6A-462A-9E76-AE8F92CF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E7FA6-24EF-4895-BA55-1C42237B6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972C3-5345-4598-B16A-33546D87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23A17-1FF0-44B3-94CE-390A155E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37F68-A4DF-4182-9821-C8986FD1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7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CC56D-B315-4FFB-BD75-5CC7A4D7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F1255E-8E2B-49D0-8137-FC9FFBED0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4EFC6-5637-4E5E-B062-02B59985E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34800-0EF6-4583-B1F5-7B1ACBDF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C8095-21FA-46FA-8A98-90B8810B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6C311-32A1-4010-8F2E-2095D589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1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575892-FBF7-4C12-A389-718889C0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2025E-3023-47FB-8F68-0824FF230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CE9A8-70A6-44EC-967D-22382A55F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9B91-35DE-4515-AAC8-82CE98DB110C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9B84B-1BF9-45FB-84D7-8D91FBC4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4FEBA-6D10-4736-B8AB-AD9F5BAF4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26E7-EC17-46E8-90CD-36E918311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0217" y="717414"/>
            <a:ext cx="5451566" cy="1072197"/>
          </a:xfrm>
        </p:spPr>
        <p:txBody>
          <a:bodyPr/>
          <a:lstStyle/>
          <a:p>
            <a:r>
              <a:rPr lang="ko-KR" altLang="en-US" dirty="0"/>
              <a:t>나무심기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ABA18-F4FB-4845-9126-AE5C9CCC1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7851" y="3602038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컴퓨터공학과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ko-KR" altLang="en-US" dirty="0" err="1"/>
              <a:t>심지섭</a:t>
            </a:r>
            <a:endParaRPr lang="en-US" altLang="ko-KR" dirty="0"/>
          </a:p>
          <a:p>
            <a:pPr algn="r"/>
            <a:r>
              <a:rPr lang="ko-KR" altLang="en-US" dirty="0"/>
              <a:t>컴퓨터공학과 </a:t>
            </a:r>
            <a:r>
              <a:rPr lang="en-US" altLang="ko-KR" dirty="0"/>
              <a:t>3</a:t>
            </a:r>
            <a:r>
              <a:rPr lang="ko-KR" altLang="en-US" dirty="0"/>
              <a:t>학년 유성진</a:t>
            </a:r>
          </a:p>
        </p:txBody>
      </p:sp>
    </p:spTree>
    <p:extLst>
      <p:ext uri="{BB962C8B-B14F-4D97-AF65-F5344CB8AC3E}">
        <p14:creationId xmlns:p14="http://schemas.microsoft.com/office/powerpoint/2010/main" val="375426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메뉴들의 기능</a:t>
            </a:r>
            <a:endParaRPr lang="en-US" altLang="ko-KR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E5287-9BAD-4CB2-BBF3-948F59B1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14" y="2798380"/>
            <a:ext cx="2283536" cy="40596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1FE3FD-860D-43F9-A5B7-E1E57FC7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489" y="2798380"/>
            <a:ext cx="2283537" cy="40596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15CB1D-3098-4D74-9494-0798ED05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65" y="2798380"/>
            <a:ext cx="2283537" cy="4059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FA253-8E29-4A58-867D-06C4D8AEA5AE}"/>
              </a:ext>
            </a:extLst>
          </p:cNvPr>
          <p:cNvSpPr txBox="1"/>
          <p:nvPr/>
        </p:nvSpPr>
        <p:spPr>
          <a:xfrm>
            <a:off x="1795961" y="197069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최소 두개 </a:t>
            </a:r>
            <a:r>
              <a:rPr lang="ko-KR" altLang="en-US"/>
              <a:t>이상의 열매를 합성하여 새로운 열매  획득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C126C-1E15-4CD4-8BAC-5ABEFD3D9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902" y="3273444"/>
            <a:ext cx="2283538" cy="2251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7F4FE4-34E1-4339-92EF-CE5540FCF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49" y="1177900"/>
            <a:ext cx="2283537" cy="22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968" y="179907"/>
            <a:ext cx="5451566" cy="1072197"/>
          </a:xfrm>
        </p:spPr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ABA18-F4FB-4845-9126-AE5C9CCC1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5672"/>
            <a:ext cx="9144000" cy="3464968"/>
          </a:xfrm>
        </p:spPr>
        <p:txBody>
          <a:bodyPr>
            <a:normAutofit/>
          </a:bodyPr>
          <a:lstStyle/>
          <a:p>
            <a:r>
              <a:rPr lang="en-US" altLang="ko-KR" dirty="0"/>
              <a:t>1.GPS </a:t>
            </a:r>
            <a:r>
              <a:rPr lang="ko-KR" altLang="en-US" dirty="0"/>
              <a:t>위치기반 좌표표시 및 영역지정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나무관리 액티비티에서의 활동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메뉴들의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F3DE9-AD97-4F8A-B31C-07437057E1A5}"/>
              </a:ext>
            </a:extLst>
          </p:cNvPr>
          <p:cNvSpPr txBox="1"/>
          <p:nvPr/>
        </p:nvSpPr>
        <p:spPr>
          <a:xfrm>
            <a:off x="6510637" y="4862211"/>
            <a:ext cx="56813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en-US" altLang="ko-KR" sz="1600" dirty="0" err="1"/>
              <a:t>gps</a:t>
            </a:r>
            <a:r>
              <a:rPr lang="ko-KR" altLang="en-US" sz="1600" dirty="0"/>
              <a:t>사용관련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사용시 유의사항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건물 내부에서는 </a:t>
            </a:r>
            <a:r>
              <a:rPr lang="en-US" altLang="ko-KR" sz="1600" dirty="0" err="1"/>
              <a:t>gps</a:t>
            </a:r>
            <a:r>
              <a:rPr lang="ko-KR" altLang="en-US" sz="1600" dirty="0"/>
              <a:t>를 부정확하게 받을 수 있으므로 </a:t>
            </a:r>
            <a:endParaRPr lang="en-US" altLang="ko-KR" sz="1600" dirty="0"/>
          </a:p>
          <a:p>
            <a:r>
              <a:rPr lang="ko-KR" altLang="en-US" sz="1600" dirty="0"/>
              <a:t>값 변경이 안되거나 오차가 날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처음 앱 </a:t>
            </a:r>
            <a:r>
              <a:rPr lang="ko-KR" altLang="en-US" sz="1600" dirty="0" err="1"/>
              <a:t>실행시</a:t>
            </a:r>
            <a:r>
              <a:rPr lang="ko-KR" altLang="en-US" sz="1600" dirty="0"/>
              <a:t> 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gps</a:t>
            </a:r>
            <a:r>
              <a:rPr lang="ko-KR" altLang="en-US" sz="1600" dirty="0"/>
              <a:t>설정화면을 보시고 설정을 해 주시고 </a:t>
            </a:r>
            <a:endParaRPr lang="en-US" altLang="ko-KR" sz="1600" dirty="0"/>
          </a:p>
          <a:p>
            <a:r>
              <a:rPr lang="ko-KR" altLang="en-US" sz="1600" dirty="0"/>
              <a:t>앱 종료 후 다시 실행해 주세요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935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4D1F72B-AE0A-43B7-8A39-334F1E092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77" y="1432769"/>
            <a:ext cx="2837793" cy="50449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GPS </a:t>
            </a:r>
            <a:r>
              <a:rPr lang="ko-KR" altLang="en-US" sz="4000" dirty="0"/>
              <a:t>위치기반 좌표표시 및 영역지정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D33733-C05F-4023-ADD9-34E24634E38D}"/>
              </a:ext>
            </a:extLst>
          </p:cNvPr>
          <p:cNvSpPr/>
          <p:nvPr/>
        </p:nvSpPr>
        <p:spPr>
          <a:xfrm>
            <a:off x="160574" y="1333089"/>
            <a:ext cx="4285302" cy="156966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/>
              <a:t>1.앱 </a:t>
            </a:r>
            <a:r>
              <a:rPr lang="ko-KR" altLang="en-US" sz="2400" dirty="0" err="1"/>
              <a:t>실행시</a:t>
            </a:r>
            <a:r>
              <a:rPr lang="ko-KR" altLang="en-US" sz="2400" dirty="0"/>
              <a:t> 처음 사용자 위치</a:t>
            </a:r>
            <a:endParaRPr lang="en-US" altLang="ko-KR" sz="2400" dirty="0"/>
          </a:p>
          <a:p>
            <a:r>
              <a:rPr lang="ko-KR" altLang="en-US" sz="2400" dirty="0"/>
              <a:t>(붉은 점)가 중앙이 됩니다. </a:t>
            </a:r>
            <a:endParaRPr lang="en-US" altLang="ko-KR" sz="2400" dirty="0"/>
          </a:p>
          <a:p>
            <a:r>
              <a:rPr lang="ko-KR" altLang="en-US" sz="2400" dirty="0"/>
              <a:t>가로 세로 20미터 마다 </a:t>
            </a:r>
            <a:endParaRPr lang="en-US" altLang="ko-KR" sz="2400" dirty="0"/>
          </a:p>
          <a:p>
            <a:r>
              <a:rPr lang="ko-KR" altLang="en-US" sz="2400" dirty="0"/>
              <a:t>점이 움직입니다.</a:t>
            </a:r>
            <a:endParaRPr lang="en-US" altLang="ko-KR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82B6A1-2100-4170-9B42-15DD906FD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37" y="1813036"/>
            <a:ext cx="2837792" cy="50449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B20D36-8DA0-4C57-9643-146C32F851FE}"/>
              </a:ext>
            </a:extLst>
          </p:cNvPr>
          <p:cNvSpPr/>
          <p:nvPr/>
        </p:nvSpPr>
        <p:spPr>
          <a:xfrm>
            <a:off x="5655834" y="1148423"/>
            <a:ext cx="4746489" cy="1938992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dirty="0"/>
              <a:t>2.내 위치에 나무가 없을 시 </a:t>
            </a:r>
            <a:endParaRPr lang="en-US" altLang="ko-KR" sz="2400" dirty="0"/>
          </a:p>
          <a:p>
            <a:r>
              <a:rPr lang="ko-KR" altLang="en-US" sz="2400" dirty="0"/>
              <a:t>'나무 심기＇ 버튼이 활성화 되고 </a:t>
            </a:r>
            <a:endParaRPr lang="en-US" altLang="ko-KR" sz="2400" dirty="0"/>
          </a:p>
          <a:p>
            <a:r>
              <a:rPr lang="ko-KR" altLang="en-US" sz="2400" dirty="0"/>
              <a:t>그 버튼을 누르면 </a:t>
            </a:r>
            <a:endParaRPr lang="en-US" altLang="ko-KR" sz="2400" dirty="0"/>
          </a:p>
          <a:p>
            <a:r>
              <a:rPr lang="ko-KR" altLang="en-US" sz="2400" dirty="0"/>
              <a:t>그 위치에 이름을 </a:t>
            </a:r>
            <a:endParaRPr lang="en-US" altLang="ko-KR" sz="2400" dirty="0"/>
          </a:p>
          <a:p>
            <a:r>
              <a:rPr lang="ko-KR" altLang="en-US" sz="2400" dirty="0"/>
              <a:t>지정할 수 있게 됩니다.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7909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GPS </a:t>
            </a:r>
            <a:r>
              <a:rPr lang="ko-KR" altLang="en-US" sz="4000" dirty="0"/>
              <a:t>위치기반 좌표표시 및 영역지정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D72A8-079E-4830-980C-5FA38D43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095" y="1451684"/>
            <a:ext cx="2837793" cy="504496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CDCD69-E77C-4DE0-BAF5-60304CF3403B}"/>
              </a:ext>
            </a:extLst>
          </p:cNvPr>
          <p:cNvSpPr/>
          <p:nvPr/>
        </p:nvSpPr>
        <p:spPr>
          <a:xfrm>
            <a:off x="5827986" y="2459504"/>
            <a:ext cx="45969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3.나무가 있다면 </a:t>
            </a:r>
            <a:endParaRPr lang="en-US" altLang="ko-KR" sz="2400" dirty="0"/>
          </a:p>
          <a:p>
            <a:r>
              <a:rPr lang="ko-KR" altLang="en-US" sz="2400" dirty="0"/>
              <a:t>나무 관리 화면으로 </a:t>
            </a:r>
            <a:endParaRPr lang="en-US" altLang="ko-KR" sz="2400" dirty="0"/>
          </a:p>
          <a:p>
            <a:r>
              <a:rPr lang="ko-KR" altLang="en-US" sz="2400" dirty="0"/>
              <a:t>넘어가게 됩니다. </a:t>
            </a:r>
            <a:endParaRPr lang="en-US" altLang="ko-KR" sz="2400" dirty="0"/>
          </a:p>
          <a:p>
            <a:r>
              <a:rPr lang="ko-KR" altLang="en-US" sz="2400" dirty="0"/>
              <a:t>나무를 심은 위치는 </a:t>
            </a:r>
            <a:endParaRPr lang="en-US" altLang="ko-KR" sz="2400" dirty="0"/>
          </a:p>
          <a:p>
            <a:r>
              <a:rPr lang="ko-KR" altLang="en-US" sz="2400" dirty="0"/>
              <a:t>초록색 원으로 표시가 됩니다.</a:t>
            </a:r>
          </a:p>
        </p:txBody>
      </p:sp>
    </p:spTree>
    <p:extLst>
      <p:ext uri="{BB962C8B-B14F-4D97-AF65-F5344CB8AC3E}">
        <p14:creationId xmlns:p14="http://schemas.microsoft.com/office/powerpoint/2010/main" val="398744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나무관리 액티비티에서의 활동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693F2-4FEE-46D3-8FBC-535BD321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192923"/>
            <a:ext cx="2669299" cy="47454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C856D8-E7C5-4E5C-BC07-0F077D1E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14" y="1192923"/>
            <a:ext cx="2669299" cy="4745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C74A5-F209-443A-B32D-7C33B0754837}"/>
              </a:ext>
            </a:extLst>
          </p:cNvPr>
          <p:cNvSpPr txBox="1"/>
          <p:nvPr/>
        </p:nvSpPr>
        <p:spPr>
          <a:xfrm>
            <a:off x="3294993" y="1192923"/>
            <a:ext cx="296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나무가 </a:t>
            </a:r>
            <a:r>
              <a:rPr lang="ko-KR" altLang="en-US" dirty="0" err="1"/>
              <a:t>심겨져있지</a:t>
            </a:r>
            <a:r>
              <a:rPr lang="ko-KR" altLang="en-US" dirty="0"/>
              <a:t> 않다면 </a:t>
            </a:r>
            <a:endParaRPr lang="en-US" altLang="ko-KR" dirty="0"/>
          </a:p>
          <a:p>
            <a:r>
              <a:rPr lang="ko-KR" altLang="en-US" dirty="0"/>
              <a:t>심을 열매를 선택하는 </a:t>
            </a:r>
            <a:endParaRPr lang="en-US" altLang="ko-KR" dirty="0"/>
          </a:p>
          <a:p>
            <a:r>
              <a:rPr lang="ko-KR" altLang="en-US" dirty="0"/>
              <a:t>액티비티를 실행합니다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C998E-918F-44D3-9460-ACE4B630B794}"/>
              </a:ext>
            </a:extLst>
          </p:cNvPr>
          <p:cNvSpPr txBox="1"/>
          <p:nvPr/>
        </p:nvSpPr>
        <p:spPr>
          <a:xfrm>
            <a:off x="4779534" y="3726085"/>
            <a:ext cx="42867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물주기</a:t>
            </a:r>
            <a:r>
              <a:rPr lang="en-US" altLang="ko-KR" dirty="0"/>
              <a:t>,</a:t>
            </a:r>
            <a:r>
              <a:rPr lang="ko-KR" altLang="en-US" dirty="0"/>
              <a:t>비료주기는 각자의</a:t>
            </a:r>
            <a:endParaRPr lang="en-US" altLang="ko-KR" dirty="0"/>
          </a:p>
          <a:p>
            <a:r>
              <a:rPr lang="ko-KR" altLang="en-US" dirty="0"/>
              <a:t>소유량을 </a:t>
            </a:r>
            <a:r>
              <a:rPr lang="en-US" altLang="ko-KR" dirty="0"/>
              <a:t>5</a:t>
            </a:r>
            <a:r>
              <a:rPr lang="ko-KR" altLang="en-US" dirty="0"/>
              <a:t>감소시키고</a:t>
            </a:r>
            <a:endParaRPr lang="en-US" altLang="ko-KR" dirty="0"/>
          </a:p>
          <a:p>
            <a:r>
              <a:rPr lang="ko-KR" altLang="en-US" dirty="0" err="1"/>
              <a:t>프로그레스바를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증가시킵니다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성장도는 물</a:t>
            </a:r>
            <a:r>
              <a:rPr lang="en-US" altLang="ko-KR" dirty="0"/>
              <a:t>1</a:t>
            </a:r>
            <a:r>
              <a:rPr lang="ko-KR" altLang="en-US" dirty="0"/>
              <a:t>당 </a:t>
            </a:r>
            <a:r>
              <a:rPr lang="en-US" altLang="ko-KR" dirty="0"/>
              <a:t>1, </a:t>
            </a:r>
            <a:r>
              <a:rPr lang="ko-KR" altLang="en-US" dirty="0"/>
              <a:t>영양분</a:t>
            </a:r>
            <a:r>
              <a:rPr lang="en-US" altLang="ko-KR" dirty="0"/>
              <a:t>1</a:t>
            </a:r>
            <a:r>
              <a:rPr lang="ko-KR" altLang="en-US" dirty="0"/>
              <a:t>당 </a:t>
            </a:r>
            <a:r>
              <a:rPr lang="en-US" altLang="ko-KR" dirty="0"/>
              <a:t>2</a:t>
            </a:r>
            <a:r>
              <a:rPr lang="ko-KR" altLang="en-US" dirty="0"/>
              <a:t>씩 </a:t>
            </a:r>
            <a:endParaRPr lang="en-US" altLang="ko-KR" dirty="0"/>
          </a:p>
          <a:p>
            <a:r>
              <a:rPr lang="ko-KR" altLang="en-US" dirty="0"/>
              <a:t>오릅니다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성장도가 꽉 차면 오른쪽 상단의 버튼이</a:t>
            </a:r>
            <a:endParaRPr lang="en-US" altLang="ko-KR" dirty="0"/>
          </a:p>
          <a:p>
            <a:r>
              <a:rPr lang="ko-KR" altLang="en-US" dirty="0"/>
              <a:t>진화하기 </a:t>
            </a:r>
            <a:r>
              <a:rPr lang="en-US" altLang="ko-KR" dirty="0"/>
              <a:t>or </a:t>
            </a:r>
            <a:r>
              <a:rPr lang="ko-KR" altLang="en-US" dirty="0"/>
              <a:t>수확하기로 바뀝니다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14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나무관리 액티비티에서의 활동</a:t>
            </a:r>
            <a:endParaRPr lang="en-US" altLang="ko-KR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3578BE-8FC7-4985-B396-B619D9C6A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" y="1323974"/>
            <a:ext cx="828790" cy="771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8265A6-68F1-4956-B6B2-CDD03B9A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3" y="1020578"/>
            <a:ext cx="1162212" cy="1267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9538BB-EBB7-44DC-B728-1D9D5E782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18" y="797405"/>
            <a:ext cx="1844113" cy="18247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AB08C5-0893-40A7-A68F-57BDC7305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13" y="930874"/>
            <a:ext cx="2429926" cy="23294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8A3A24-60A6-4931-933F-B764C96AC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79" y="3716870"/>
            <a:ext cx="1332338" cy="11657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A28C35-2156-4B48-9287-FD6AB8558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4" y="3141130"/>
            <a:ext cx="2333311" cy="23736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F373BE1-A13A-4F08-BCF7-7CF70FDB4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29" y="4086422"/>
            <a:ext cx="742144" cy="7716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7AC79F-98A6-4AC7-A460-2442E2BEC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94" y="4191212"/>
            <a:ext cx="676369" cy="66684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E7D2E1-76AD-497F-A1FE-0A11EA3895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692" y="1752464"/>
            <a:ext cx="811055" cy="8276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043FA0B-DA9C-44D2-B7F9-958CD9EE4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886" y="1649845"/>
            <a:ext cx="1575643" cy="17718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A3B4D8D-E32F-4871-AC85-11FF2CD5DF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47" y="2386975"/>
            <a:ext cx="811055" cy="82760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2399824-0E0A-478D-8CE9-541FAFEBF6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29" y="2166965"/>
            <a:ext cx="735050" cy="11489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60C43EA-AA5C-45B7-8D76-6AEE775A7B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79" y="1569751"/>
            <a:ext cx="1214447" cy="177189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1EF6823-274B-4142-9AE9-7476D699DB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39" y="2461074"/>
            <a:ext cx="1681533" cy="189097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565F77B-80F2-44CA-B391-62D82B8D1E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7" y="2455208"/>
            <a:ext cx="880366" cy="8983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E852A61-4FEA-4A21-BEC8-11516B4FB85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882" y="1072197"/>
            <a:ext cx="1230267" cy="13835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39FEB82-F085-4E9F-86E8-83B7E9F28D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39" y="4481858"/>
            <a:ext cx="1267939" cy="191329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FA99016-8AC4-483E-8DD9-18ECD01405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33" y="4074271"/>
            <a:ext cx="2756850" cy="232088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FDFAE022-66F9-4F9B-A3D5-FCBADD26912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53" y="5414886"/>
            <a:ext cx="807915" cy="89149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A72F41E-4152-42B9-895F-AB674610515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05" y="5527449"/>
            <a:ext cx="62873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메뉴들의 기능</a:t>
            </a:r>
            <a:endParaRPr lang="en-US" altLang="ko-KR" sz="4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B6162E-7991-4B0C-B4AA-F79D5F490BAA}"/>
              </a:ext>
            </a:extLst>
          </p:cNvPr>
          <p:cNvSpPr/>
          <p:nvPr/>
        </p:nvSpPr>
        <p:spPr>
          <a:xfrm>
            <a:off x="1024758" y="2916621"/>
            <a:ext cx="2349062" cy="14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나무관리 액티비티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DD5D32-78EB-47C2-B129-69CC2A4EC6F0}"/>
              </a:ext>
            </a:extLst>
          </p:cNvPr>
          <p:cNvSpPr/>
          <p:nvPr/>
        </p:nvSpPr>
        <p:spPr>
          <a:xfrm>
            <a:off x="4461641" y="2916620"/>
            <a:ext cx="2554014" cy="141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비료 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26BA60-B909-43F6-BF7C-DE9C2F289D5D}"/>
              </a:ext>
            </a:extLst>
          </p:cNvPr>
          <p:cNvSpPr/>
          <p:nvPr/>
        </p:nvSpPr>
        <p:spPr>
          <a:xfrm>
            <a:off x="4461641" y="1284960"/>
            <a:ext cx="2554014" cy="141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 뜨기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95955-E92C-4A02-A153-497032528495}"/>
              </a:ext>
            </a:extLst>
          </p:cNvPr>
          <p:cNvSpPr/>
          <p:nvPr/>
        </p:nvSpPr>
        <p:spPr>
          <a:xfrm>
            <a:off x="4461641" y="4548280"/>
            <a:ext cx="2554014" cy="141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씨앗 합성하기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01AB2-499E-4950-AED4-51B1B3E610CE}"/>
              </a:ext>
            </a:extLst>
          </p:cNvPr>
          <p:cNvSpPr/>
          <p:nvPr/>
        </p:nvSpPr>
        <p:spPr>
          <a:xfrm>
            <a:off x="8103476" y="3838831"/>
            <a:ext cx="2554014" cy="141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씨앗선택 창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92878FE-5ADE-4E07-92AE-31AE25BA2C9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373820" y="1994409"/>
            <a:ext cx="1087821" cy="163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54C439-9AA9-468C-88EE-ED0782325F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373820" y="3626069"/>
            <a:ext cx="10878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5EB850-8CC3-4AED-8E73-113CF5443BF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373820" y="3626069"/>
            <a:ext cx="1087821" cy="163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3A9068-02C6-4EC6-8EE3-6F638F0FA5C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7015655" y="3626069"/>
            <a:ext cx="1087821" cy="92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295E785-31D1-4A1A-A6A0-86CF61CF923A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7015655" y="4548280"/>
            <a:ext cx="1087821" cy="70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4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메뉴들의 기능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BDD9A-4142-4C62-B7BF-15C2A577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3" y="1671143"/>
            <a:ext cx="2447597" cy="43512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3F8CB88-146E-4B8C-B614-B0EF1F11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651" y="1537136"/>
            <a:ext cx="2522976" cy="4485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616E93-9D7F-4224-8C72-C155AC99FADA}"/>
              </a:ext>
            </a:extLst>
          </p:cNvPr>
          <p:cNvSpPr txBox="1"/>
          <p:nvPr/>
        </p:nvSpPr>
        <p:spPr>
          <a:xfrm>
            <a:off x="2845411" y="1671143"/>
            <a:ext cx="2141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 뜨러 가기</a:t>
            </a:r>
            <a:endParaRPr lang="en-US" altLang="ko-KR" dirty="0"/>
          </a:p>
          <a:p>
            <a:r>
              <a:rPr lang="ko-KR" altLang="en-US" dirty="0"/>
              <a:t>비료 만들기 </a:t>
            </a:r>
            <a:endParaRPr lang="en-US" altLang="ko-KR" dirty="0"/>
          </a:p>
          <a:p>
            <a:r>
              <a:rPr lang="ko-KR" altLang="en-US" dirty="0"/>
              <a:t>씨앗 합성하기의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메뉴가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678B0-87CE-453F-9CDC-7A09BB6FAB01}"/>
              </a:ext>
            </a:extLst>
          </p:cNvPr>
          <p:cNvSpPr txBox="1"/>
          <p:nvPr/>
        </p:nvSpPr>
        <p:spPr>
          <a:xfrm>
            <a:off x="5488007" y="4666594"/>
            <a:ext cx="380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회색 제한시간동안</a:t>
            </a:r>
            <a:endParaRPr lang="en-US" altLang="ko-KR" dirty="0"/>
          </a:p>
          <a:p>
            <a:r>
              <a:rPr lang="ko-KR" altLang="en-US" dirty="0"/>
              <a:t>하늘색숫자</a:t>
            </a:r>
            <a:r>
              <a:rPr lang="en-US" altLang="ko-KR" dirty="0"/>
              <a:t>(</a:t>
            </a:r>
            <a:r>
              <a:rPr lang="ko-KR" altLang="en-US" dirty="0"/>
              <a:t>물의 양</a:t>
            </a:r>
            <a:r>
              <a:rPr lang="en-US" altLang="ko-KR" dirty="0"/>
              <a:t>)</a:t>
            </a:r>
            <a:r>
              <a:rPr lang="ko-KR" altLang="en-US" dirty="0"/>
              <a:t>을 증가시키는 </a:t>
            </a:r>
            <a:endParaRPr lang="en-US" altLang="ko-KR" dirty="0"/>
          </a:p>
          <a:p>
            <a:r>
              <a:rPr lang="ko-KR" altLang="en-US" dirty="0"/>
              <a:t>클릭게임이다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37A577-93A2-495B-AE47-108D1CA70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14" y="1011489"/>
            <a:ext cx="2545610" cy="25196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9ACFC7-68DD-40F2-A25E-C0ED43301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0238"/>
            <a:ext cx="2724783" cy="25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519CA-7A4E-40B5-B399-702ED6DF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2197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메뉴들의 기능</a:t>
            </a:r>
            <a:endParaRPr lang="en-US" altLang="ko-KR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53D3F9-141A-49C5-9EF7-B6ECC82F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93" y="2821885"/>
            <a:ext cx="2155679" cy="3832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9FAD3B-868C-4030-8FF6-7E8C8064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7" y="2821885"/>
            <a:ext cx="2155680" cy="3832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A8115F-C6C8-4E2D-A3EE-DC40314C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00" y="2821885"/>
            <a:ext cx="2155680" cy="3832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EC05E3-ADBB-4364-85D7-D5E2B9B05F4B}"/>
              </a:ext>
            </a:extLst>
          </p:cNvPr>
          <p:cNvSpPr txBox="1"/>
          <p:nvPr/>
        </p:nvSpPr>
        <p:spPr>
          <a:xfrm>
            <a:off x="255537" y="1860332"/>
            <a:ext cx="774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비료 만들기 버튼을 클릭한 후 사용할 열매를 고르고</a:t>
            </a:r>
            <a:r>
              <a:rPr lang="en-US" altLang="ko-KR" dirty="0"/>
              <a:t>, </a:t>
            </a:r>
            <a:r>
              <a:rPr lang="ko-KR" altLang="en-US" dirty="0"/>
              <a:t>제한시간이 지나면 </a:t>
            </a:r>
            <a:endParaRPr lang="en-US" altLang="ko-KR" dirty="0"/>
          </a:p>
          <a:p>
            <a:r>
              <a:rPr lang="ko-KR" altLang="en-US" dirty="0"/>
              <a:t>열매 하나당 </a:t>
            </a:r>
            <a:r>
              <a:rPr lang="en-US" altLang="ko-KR" dirty="0"/>
              <a:t>20</a:t>
            </a:r>
            <a:r>
              <a:rPr lang="ko-KR" altLang="en-US" dirty="0"/>
              <a:t>의 비료를 얻는다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478746-9D8F-4602-A0F8-729B40551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072" y="3807823"/>
            <a:ext cx="2060998" cy="18446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1A302F-86D9-4E1B-B082-2370008DD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376" y="4531407"/>
            <a:ext cx="2060998" cy="1844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13DD5B-88CC-4A1D-92A7-57672D563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71" y="3826133"/>
            <a:ext cx="2174144" cy="19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2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265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나무심기 게임</vt:lpstr>
      <vt:lpstr>목차</vt:lpstr>
      <vt:lpstr>GPS 위치기반 좌표표시 및 영역지정</vt:lpstr>
      <vt:lpstr>GPS 위치기반 좌표표시 및 영역지정</vt:lpstr>
      <vt:lpstr>나무관리 액티비티에서의 활동</vt:lpstr>
      <vt:lpstr>나무관리 액티비티에서의 활동</vt:lpstr>
      <vt:lpstr>메뉴들의 기능</vt:lpstr>
      <vt:lpstr>메뉴들의 기능</vt:lpstr>
      <vt:lpstr>메뉴들의 기능</vt:lpstr>
      <vt:lpstr>메뉴들의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나무심기 게임</dc:title>
  <dc:creator>enjcat</dc:creator>
  <cp:lastModifiedBy>enjcat</cp:lastModifiedBy>
  <cp:revision>7</cp:revision>
  <dcterms:created xsi:type="dcterms:W3CDTF">2018-06-17T20:11:27Z</dcterms:created>
  <dcterms:modified xsi:type="dcterms:W3CDTF">2018-06-17T20:56:58Z</dcterms:modified>
</cp:coreProperties>
</file>