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661" r:id="rId13"/>
  </p:sldMasterIdLst>
  <p:sldIdLst>
    <p:sldId id="256" r:id="rId15"/>
    <p:sldId id="257" r:id="rId16"/>
    <p:sldId id="261" r:id="rId17"/>
    <p:sldId id="260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89"/>
  </p:normalViewPr>
  <p:slideViewPr>
    <p:cSldViewPr snapToGrid="0" snapToObjects="1">
      <p:cViewPr varScale="1">
        <p:scale>
          <a:sx n="167" d="100"/>
          <a:sy n="167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A8BBE-6037-D54E-8A48-9CFFB1E9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EECCA7-BD15-0943-9181-B8CED850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21AC1-B56D-E749-A0A7-92DD32E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C9C4E-8B53-6241-8967-B8B3785F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C7451-3EE1-3B4A-8B45-D03662F8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C5993-EEE8-ED48-AF23-A503D958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7E32-C550-F541-B5EA-C8E5DF88F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1F275-1F1E-E54A-8003-A95134DB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87CD0-D825-EF4B-9687-C718ED98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37AB2-7A5B-A04F-9714-7094393C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8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58604-E607-3444-8DA6-B00F9334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9F573-62CE-8344-8DDE-64558AAF6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3877E-A19D-F148-BF92-C6CDFB8E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372C9-8D45-E040-B6A6-9DD784BA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D1978-DF75-104C-9AA8-D059198F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8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7FDED-AD9E-6C4E-A4EE-01FE172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E11D0-1CBB-0946-819A-00E8AA69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1C79F-4DAC-954A-9260-BCAA8CC3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54A76-0F76-E843-936C-D16C6A50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18434-283C-CA4A-8A07-F10CFFDB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74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571DA-31DF-914B-AFB5-9B51777E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E5F2F-068C-304D-93EF-DE8BCF528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74D3F-1D51-6F4E-A387-36366C5A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006B0-EFFC-1147-A9A6-14A76964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D8926-EDF4-1A47-86CE-EBCD52A7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402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1FF09-ACAC-9C45-A9FB-E62DCB22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38D0A-9824-984F-BA10-3F24E27EC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AE2F6-960A-DA42-B2FB-2BEF6CB96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928F74-5F09-D549-ABFD-A2A7A83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E53DB-E816-E449-896E-8D057AE3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6A4FF-F9B8-FB49-9C4E-688817B9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96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8DCF-2AF5-8844-8EF8-1DCED33C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A642B-433D-DA49-9C01-214CA04A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4169F-6B48-4043-B1C9-1C433A54F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909217-EB3E-0141-8EE3-29902B77D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8B5095-51C3-8C44-9945-D7ADFD61D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6111E-58CD-9B44-AD18-E14FFE67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4ACCF2-E80C-FC4E-B275-F85EB1C5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1B0743-18B4-5749-8901-7EAA778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34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9F61-C4A7-AE48-A7DE-A1A0265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EE7D6-7ECD-D84A-9F8A-87F94E00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6C54E1-28CE-2947-A9A6-355F2B24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D53A-8A2C-9A4F-BC22-FA070794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025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026689-59D6-4B4C-8E68-780F7E51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7E2592-0E17-6D43-8DF2-63E355C8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45D19-FD8B-0643-B88C-57D589E5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8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8798-C66D-A248-944D-A8805B39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8C38B-F66B-5141-977C-A4563A68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A1443-DAC4-A945-8514-0AC5DB76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4C576-9324-134A-BFB7-3D438289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8C327-08C9-B446-AF25-1470CE0E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C4137-0535-D242-B8AB-8C404D7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125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4532-52D4-874C-BD1E-21ABB3C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94413-A338-084C-B31D-81E106F3C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51296-2D58-0141-B820-9A425DFBD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103AE-49EF-B046-B475-F17F405F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4F32-2E93-034B-B0DA-5A2A85E9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DEC42-546E-C14B-B4E9-1C31E36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68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6B9085-5587-D348-82DD-A92DCFD8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809F7-EDF0-9846-B3B7-6CB03D7E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ACF25-9A21-DF49-B8FC-B13053226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7907-3066-874E-B13F-487BF8553972}" type="datetimeFigureOut">
              <a:rPr kumimoji="1" lang="ko-KR" altLang="en-US" smtClean="0"/>
              <a:t>2024. 3. 16.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F0458-8451-5947-ADD3-BCB4484E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CA02E-E72F-4140-A375-B0C08C885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1E1B-E1B4-684B-A904-8AF509382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06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226F-A2B2-1F48-9527-742A68937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앱삼</a:t>
            </a:r>
            <a:r>
              <a:rPr kumimoji="1" lang="ko-KR" altLang="en-US" dirty="0"/>
              <a:t> 포트폴리오 첨삭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80AB4-FFAB-B246-AC6B-4C5C70949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화이팅합시다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29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29658-93B8-5749-9A4F-8CB6FC92EC9B}"/>
              </a:ext>
            </a:extLst>
          </p:cNvPr>
          <p:cNvSpPr txBox="1"/>
          <p:nvPr/>
        </p:nvSpPr>
        <p:spPr>
          <a:xfrm>
            <a:off x="914400" y="1684020"/>
            <a:ext cx="748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 React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input Change</a:t>
            </a:r>
            <a:r>
              <a:rPr kumimoji="1" lang="ko-KR" altLang="en-US" dirty="0"/>
              <a:t> 이벤트의 경우 타입을 </a:t>
            </a:r>
            <a:endParaRPr kumimoji="1" lang="en-US" altLang="ko-KR" dirty="0"/>
          </a:p>
          <a:p>
            <a:r>
              <a:rPr kumimoji="1" lang="en-US" altLang="ko-KR" dirty="0" err="1"/>
              <a:t>React.ChangeEvent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HTMLInputElement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로 직접 지정할 수 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en-US" altLang="ko-KR" dirty="0" err="1"/>
              <a:t>TextArea</a:t>
            </a:r>
            <a:r>
              <a:rPr kumimoji="1" lang="ko-KR" altLang="en-US" dirty="0"/>
              <a:t>도 가능</a:t>
            </a:r>
            <a:r>
              <a:rPr kumimoji="1"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00701B-2D10-9044-8C75-5AFD5241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910"/>
            <a:ext cx="6604000" cy="1104900"/>
          </a:xfrm>
          <a:prstGeom prst="rect">
            <a:avLst/>
          </a:prstGeom>
        </p:spPr>
      </p:pic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F89A6234-D816-0047-9D5C-90355E9C5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94965"/>
            <a:ext cx="2948169" cy="21723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1B8F4C-CBEC-4D4B-B42A-1D77F32802F9}"/>
              </a:ext>
            </a:extLst>
          </p:cNvPr>
          <p:cNvSpPr txBox="1"/>
          <p:nvPr/>
        </p:nvSpPr>
        <p:spPr>
          <a:xfrm>
            <a:off x="845820" y="5334000"/>
            <a:ext cx="977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하나의 요소로 </a:t>
            </a:r>
            <a:r>
              <a:rPr kumimoji="1" lang="ko-KR" altLang="en-US" dirty="0" err="1"/>
              <a:t>래핑되어있는</a:t>
            </a:r>
            <a:r>
              <a:rPr kumimoji="1" lang="ko-KR" altLang="en-US" dirty="0"/>
              <a:t>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React.Fragment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않고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 사용이 가능합니다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 </a:t>
            </a:r>
            <a:r>
              <a:rPr kumimoji="1" lang="ko-KR" altLang="en-US" dirty="0"/>
              <a:t>값은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id</a:t>
            </a:r>
            <a:r>
              <a:rPr kumimoji="1" lang="ko-KR" altLang="en-US" dirty="0"/>
              <a:t>가 적절합니다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고유해야 합니다</a:t>
            </a:r>
            <a:r>
              <a:rPr kumimoji="1" lang="en-US" altLang="ko-KR" dirty="0"/>
              <a:t>.)</a:t>
            </a:r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FFB1B92-497D-E744-8B35-90A1D99C3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520" y="2960052"/>
            <a:ext cx="3303982" cy="20421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086E0E-B17B-594E-AA9E-29D3E3E40662}"/>
              </a:ext>
            </a:extLst>
          </p:cNvPr>
          <p:cNvSpPr txBox="1"/>
          <p:nvPr/>
        </p:nvSpPr>
        <p:spPr>
          <a:xfrm>
            <a:off x="4388684" y="3786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--&gt;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10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A0D3-62D3-0D48-A47E-BDBA547A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kumimoji="1" lang="en-US" altLang="ko-KR" dirty="0"/>
              <a:t>EOD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52898-1385-CE4E-8987-14ED2BAE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같은 코드를 계속 리팩터링하면서 다루어보는 습관은 실력을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늘리기에</a:t>
            </a:r>
            <a:r>
              <a:rPr lang="ko-KR" altLang="en-US"/>
              <a:t> 매우 좋은 방식입니다</a:t>
            </a:r>
            <a:r>
              <a:rPr lang="en-US" altLang="ko-KR"/>
              <a:t>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화이팅</a:t>
            </a:r>
            <a:r>
              <a:rPr lang="en-US" altLang="ko-KR"/>
              <a:t>!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sz="1050" i="0" b="0">
                <a:solidFill>
                  <a:srgbClr val="202122"/>
                </a:solidFill>
                <a:latin typeface="sans-serif" charset="0"/>
                <a:ea typeface="sans-serif" charset="0"/>
              </a:rPr>
              <a:t> </a:t>
            </a:r>
            <a:r>
              <a:rPr lang="ko-KR" altLang="en-US" sz="1600" cap="none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리팩터링</a:t>
            </a:r>
            <a:r>
              <a:rPr lang="ko-KR" altLang="en-US" sz="1600" cap="none" i="0" b="0" strike="noStrike">
                <a:solidFill>
                  <a:srgbClr val="000000"/>
                </a:solidFill>
                <a:latin typeface="+mn-lt"/>
                <a:ea typeface="+mn-ea"/>
                <a:cs typeface="+mn-cs"/>
              </a:rPr>
              <a:t>: </a:t>
            </a:r>
            <a:r>
              <a:rPr sz="1600" cap="none" i="0" b="0" strike="noStrike">
                <a:solidFill>
                  <a:srgbClr val="000000"/>
                </a:solidFill>
                <a:latin typeface="sans-serif" charset="0"/>
                <a:ea typeface="sans-serif" charset="0"/>
              </a:rPr>
              <a:t>사용자가 보는 외부 화면은 그대로 두면서 내부 논리나 구조를 바꾸고 개선하는 유지보수 행위이다.</a:t>
            </a:r>
            <a:endParaRPr lang="ko-KR" altLang="en-US" sz="1600" cap="none" i="0" b="0" strike="noStrik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0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1C566-28D2-3540-8ACD-868E6D7A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html/</a:t>
            </a:r>
            <a:r>
              <a:rPr kumimoji="1" lang="en-US" altLang="ko-KR" dirty="0" err="1"/>
              <a:t>css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Jquery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11F4F-5001-094A-8057-46C5103D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4E2812-5E8C-3D4B-80AE-A3D22513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2" y="1410677"/>
            <a:ext cx="6400800" cy="20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A3F86F-2C63-3C4A-BCC7-2083DAC37449}"/>
              </a:ext>
            </a:extLst>
          </p:cNvPr>
          <p:cNvSpPr txBox="1"/>
          <p:nvPr/>
        </p:nvSpPr>
        <p:spPr>
          <a:xfrm>
            <a:off x="976923" y="3806092"/>
            <a:ext cx="802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 JS</a:t>
            </a:r>
            <a:r>
              <a:rPr kumimoji="1" lang="ko-KR" altLang="en-US" dirty="0"/>
              <a:t> 이벤트처리가 불필요해 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Css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:hover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선택자를</a:t>
            </a:r>
            <a:r>
              <a:rPr kumimoji="1" lang="ko-KR" altLang="en-US" dirty="0"/>
              <a:t> 사용하는 것이</a:t>
            </a:r>
            <a:endParaRPr kumimoji="1" lang="en-US" altLang="ko-KR" dirty="0"/>
          </a:p>
          <a:p>
            <a:r>
              <a:rPr kumimoji="1" lang="ko-KR" altLang="en-US" dirty="0"/>
              <a:t>퍼포먼스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최적화에 더 적합합니다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7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2B72919-4C87-3E4C-9CB3-F33A5052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02600" cy="215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23F215-19A6-254C-88DE-D526FE6057C4}"/>
              </a:ext>
            </a:extLst>
          </p:cNvPr>
          <p:cNvSpPr txBox="1"/>
          <p:nvPr/>
        </p:nvSpPr>
        <p:spPr>
          <a:xfrm>
            <a:off x="859692" y="2938585"/>
            <a:ext cx="8901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text_with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중앙값이 맞지 않아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left:50% + </a:t>
            </a:r>
            <a:r>
              <a:rPr kumimoji="1" lang="en-US" altLang="ko-KR" dirty="0" err="1"/>
              <a:t>transform:translateX</a:t>
            </a:r>
            <a:r>
              <a:rPr kumimoji="1" lang="en-US" altLang="ko-KR" dirty="0"/>
              <a:t>(-50%)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</a:t>
            </a:r>
            <a:endParaRPr kumimoji="1" lang="en-US" altLang="ko-KR" dirty="0"/>
          </a:p>
          <a:p>
            <a:r>
              <a:rPr kumimoji="1" lang="ko-KR" altLang="en-US" dirty="0"/>
              <a:t>다양한 스크린 </a:t>
            </a:r>
            <a:r>
              <a:rPr kumimoji="1" lang="en-US" altLang="ko-KR" dirty="0"/>
              <a:t>width</a:t>
            </a:r>
            <a:r>
              <a:rPr kumimoji="1" lang="ko-KR" altLang="en-US" dirty="0"/>
              <a:t>에 대응하는 것이 좋습니다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51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72A07-4592-3442-9660-61BC1E37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React/</a:t>
            </a:r>
            <a:r>
              <a:rPr kumimoji="1" lang="en-US" altLang="ko-KR" dirty="0" err="1"/>
              <a:t>ts</a:t>
            </a:r>
            <a:r>
              <a:rPr kumimoji="1" lang="en-US" altLang="ko-KR" dirty="0"/>
              <a:t> </a:t>
            </a:r>
            <a:r>
              <a:rPr kumimoji="1" lang="ko-KR" altLang="en-US" dirty="0"/>
              <a:t>게시판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700A8C2-2FBB-3342-8739-A4FF376FB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2325"/>
            <a:ext cx="6146800" cy="762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BE50F9-A2B4-8046-9C2C-9C6C49341915}"/>
              </a:ext>
            </a:extLst>
          </p:cNvPr>
          <p:cNvSpPr txBox="1"/>
          <p:nvPr/>
        </p:nvSpPr>
        <p:spPr>
          <a:xfrm>
            <a:off x="898769" y="2540000"/>
            <a:ext cx="575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sampleData</a:t>
            </a:r>
            <a:r>
              <a:rPr kumimoji="1" lang="ko-KR" altLang="en-US" dirty="0"/>
              <a:t>의 위치는 </a:t>
            </a:r>
            <a:r>
              <a:rPr kumimoji="1" lang="en-US" altLang="ko-KR" dirty="0"/>
              <a:t>import</a:t>
            </a:r>
            <a:r>
              <a:rPr kumimoji="1" lang="ko-KR" altLang="en-US" dirty="0"/>
              <a:t> 문 아래가 적절합니다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A9D815-FF77-4944-986F-C55504ADE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3185007"/>
            <a:ext cx="5956300" cy="115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B819D-2952-9149-8E1C-400CF8BC0CF5}"/>
              </a:ext>
            </a:extLst>
          </p:cNvPr>
          <p:cNvSpPr txBox="1"/>
          <p:nvPr/>
        </p:nvSpPr>
        <p:spPr>
          <a:xfrm>
            <a:off x="984738" y="4657969"/>
            <a:ext cx="672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 function </a:t>
            </a:r>
            <a:r>
              <a:rPr kumimoji="1" lang="ko-KR" altLang="en-US" dirty="0"/>
              <a:t>선언보다는 </a:t>
            </a:r>
            <a:r>
              <a:rPr kumimoji="1" lang="en-US" altLang="ko-KR" dirty="0"/>
              <a:t>React</a:t>
            </a:r>
            <a:r>
              <a:rPr kumimoji="1" lang="ko-KR" altLang="en-US" dirty="0"/>
              <a:t>에서는 화살표함수만을 사용합니다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FCAF03-DEDA-F84C-94A0-D39F919C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69" y="5198391"/>
            <a:ext cx="7467600" cy="31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409FA-D3F1-1A49-999C-378A9A32C901}"/>
              </a:ext>
            </a:extLst>
          </p:cNvPr>
          <p:cNvSpPr txBox="1"/>
          <p:nvPr/>
        </p:nvSpPr>
        <p:spPr>
          <a:xfrm>
            <a:off x="1008185" y="5720862"/>
            <a:ext cx="10237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sx</a:t>
            </a:r>
            <a:r>
              <a:rPr kumimoji="1" lang="en-US" altLang="ko-KR" dirty="0"/>
              <a:t> </a:t>
            </a:r>
            <a:r>
              <a:rPr kumimoji="1" lang="ko-KR" altLang="en-US" dirty="0"/>
              <a:t>스타일링이 길어지는 경우 </a:t>
            </a:r>
            <a:r>
              <a:rPr kumimoji="1" lang="en-US" altLang="ko-KR" dirty="0" err="1"/>
              <a:t>styledComponent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사용하거나 변수로 추출하는 것이 좋습니다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개인적으로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이상인 경우 추출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9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0AEA25-7597-3A4D-A044-F46DA330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81958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78CF4-5355-CC42-8937-66ED2F26E82B}"/>
              </a:ext>
            </a:extLst>
          </p:cNvPr>
          <p:cNvSpPr txBox="1"/>
          <p:nvPr/>
        </p:nvSpPr>
        <p:spPr>
          <a:xfrm>
            <a:off x="922020" y="5090160"/>
            <a:ext cx="901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다수의 </a:t>
            </a:r>
            <a:r>
              <a:rPr kumimoji="1" lang="en-US" altLang="ko-KR" dirty="0"/>
              <a:t>Elements</a:t>
            </a:r>
            <a:r>
              <a:rPr kumimoji="1" lang="ko-KR" altLang="en-US" dirty="0"/>
              <a:t>가 있는 모듈은 다른 파일로 추출해서 사용하는 것이 바람직합니다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특별한 경우를 제외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6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495B2B-96C8-7F49-807B-C40492FB1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4236720" cy="3667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DD036-45DB-3B48-9C00-C7139575AC60}"/>
              </a:ext>
            </a:extLst>
          </p:cNvPr>
          <p:cNvSpPr txBox="1"/>
          <p:nvPr/>
        </p:nvSpPr>
        <p:spPr>
          <a:xfrm>
            <a:off x="784860" y="4130040"/>
            <a:ext cx="10278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WhiteBoardItem</a:t>
            </a:r>
            <a:r>
              <a:rPr kumimoji="1" lang="en-US" altLang="ko-KR" dirty="0"/>
              <a:t> </a:t>
            </a:r>
            <a:r>
              <a:rPr kumimoji="1" lang="ko-KR" altLang="en-US" dirty="0"/>
              <a:t>또한 모듈 시스템으로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 파일로 추출하여 캡슐화하는 것이 좋습니다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listWrap</a:t>
            </a:r>
            <a:r>
              <a:rPr kumimoji="1" lang="ko-KR" altLang="en-US" dirty="0"/>
              <a:t> 클래스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css</a:t>
            </a:r>
            <a:r>
              <a:rPr kumimoji="1" lang="en-US" altLang="ko-KR" dirty="0"/>
              <a:t> </a:t>
            </a:r>
            <a:r>
              <a:rPr kumimoji="1" lang="ko-KR" altLang="en-US" dirty="0"/>
              <a:t>보다 </a:t>
            </a:r>
            <a:r>
              <a:rPr kumimoji="1" lang="en-US" altLang="ko-KR" dirty="0" err="1"/>
              <a:t>styledComponent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네스팅</a:t>
            </a:r>
            <a:r>
              <a:rPr kumimoji="1" lang="ko-KR" altLang="en-US" dirty="0"/>
              <a:t> 기능을 이용해 스타일시스템을 단일화</a:t>
            </a:r>
            <a:endParaRPr kumimoji="1" lang="en-US" altLang="ko-KR" dirty="0"/>
          </a:p>
          <a:p>
            <a:r>
              <a:rPr kumimoji="1" lang="ko-KR" altLang="en-US" dirty="0"/>
              <a:t> 하는 것이 좋습니다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추가로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Mui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ul</a:t>
            </a:r>
            <a:r>
              <a:rPr kumimoji="1" lang="ko-KR" altLang="en-US" dirty="0"/>
              <a:t>태그는 </a:t>
            </a:r>
            <a:r>
              <a:rPr kumimoji="1" lang="en-US" altLang="ko-KR" dirty="0"/>
              <a:t>List, li</a:t>
            </a:r>
            <a:r>
              <a:rPr kumimoji="1" lang="ko-KR" altLang="en-US" dirty="0"/>
              <a:t>태그는 </a:t>
            </a:r>
            <a:r>
              <a:rPr kumimoji="1" lang="en-US" altLang="ko-KR" dirty="0" err="1"/>
              <a:t>ListItem</a:t>
            </a:r>
            <a:r>
              <a:rPr kumimoji="1" lang="ko-KR" altLang="en-US" dirty="0"/>
              <a:t> 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04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C269-C0FC-B141-916D-431A782A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StyledComponent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네스팅</a:t>
            </a:r>
            <a:r>
              <a:rPr kumimoji="1" lang="ko-KR" altLang="en-US" dirty="0"/>
              <a:t>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B0B85A-1699-D846-B6A7-47D5F8FD3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1565434"/>
            <a:ext cx="7594600" cy="1701800"/>
          </a:xfrm>
        </p:spPr>
      </p:pic>
    </p:spTree>
    <p:extLst>
      <p:ext uri="{BB962C8B-B14F-4D97-AF65-F5344CB8AC3E}">
        <p14:creationId xmlns:p14="http://schemas.microsoft.com/office/powerpoint/2010/main" val="320276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1B6067-7FB7-C140-86E5-633B8D296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7953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77EDA-8C9F-AF45-8EBC-F652DC078FAB}"/>
              </a:ext>
            </a:extLst>
          </p:cNvPr>
          <p:cNvSpPr txBox="1"/>
          <p:nvPr/>
        </p:nvSpPr>
        <p:spPr>
          <a:xfrm>
            <a:off x="922020" y="4937760"/>
            <a:ext cx="1013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UpdateWrite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구현되어있지</a:t>
            </a:r>
            <a:r>
              <a:rPr kumimoji="1" lang="ko-KR" altLang="en-US" dirty="0"/>
              <a:t>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부분은 다음 수업시간에 함께 해보도록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86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76521B-3E90-5143-8AB8-5B21F6279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1157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8D913-D4E6-D144-87E6-F639636F64BB}"/>
              </a:ext>
            </a:extLst>
          </p:cNvPr>
          <p:cNvSpPr txBox="1"/>
          <p:nvPr/>
        </p:nvSpPr>
        <p:spPr>
          <a:xfrm>
            <a:off x="891540" y="1866900"/>
            <a:ext cx="6834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변수명이</a:t>
            </a:r>
            <a:r>
              <a:rPr kumimoji="1" lang="ko-KR" altLang="en-US" dirty="0"/>
              <a:t> 무슨 </a:t>
            </a:r>
            <a:r>
              <a:rPr kumimoji="1" lang="en-US" altLang="ko-KR" dirty="0"/>
              <a:t>state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나타내는지 명확하지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state 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initData</a:t>
            </a:r>
            <a:r>
              <a:rPr kumimoji="1" lang="ko-KR" altLang="en-US" dirty="0"/>
              <a:t> 혹은 </a:t>
            </a:r>
            <a:r>
              <a:rPr kumimoji="1" lang="en-US" altLang="ko-KR" dirty="0" err="1"/>
              <a:t>listData</a:t>
            </a:r>
            <a:r>
              <a:rPr kumimoji="1" lang="ko-KR" altLang="en-US" dirty="0"/>
              <a:t> 등의 단어가 좋아 보입니다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idx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postId</a:t>
            </a:r>
            <a:r>
              <a:rPr kumimoji="1" lang="en-US" altLang="ko-KR" dirty="0"/>
              <a:t> </a:t>
            </a:r>
            <a:r>
              <a:rPr kumimoji="1" lang="ko-KR" altLang="en-US" dirty="0"/>
              <a:t>혹은 </a:t>
            </a:r>
            <a:r>
              <a:rPr kumimoji="1" lang="en-US" altLang="ko-KR" dirty="0" err="1"/>
              <a:t>postIndex</a:t>
            </a:r>
            <a:r>
              <a:rPr kumimoji="1" lang="ko-KR" altLang="en-US" dirty="0"/>
              <a:t> 등의 단어가 좋은 것 같습니다</a:t>
            </a:r>
            <a:r>
              <a:rPr kumimoji="1"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ACBB40-DF46-0B45-843F-525B219E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0230"/>
            <a:ext cx="3695700" cy="214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63675D-9D31-4B48-A513-6CFBD73FAA4F}"/>
              </a:ext>
            </a:extLst>
          </p:cNvPr>
          <p:cNvSpPr txBox="1"/>
          <p:nvPr/>
        </p:nvSpPr>
        <p:spPr>
          <a:xfrm>
            <a:off x="861060" y="5227320"/>
            <a:ext cx="780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하나의 </a:t>
            </a:r>
            <a:r>
              <a:rPr kumimoji="1" lang="en-US" altLang="ko-KR" dirty="0"/>
              <a:t>Box</a:t>
            </a:r>
            <a:r>
              <a:rPr kumimoji="1" lang="ko-KR" altLang="en-US" dirty="0"/>
              <a:t>로 묶여있는 경우 </a:t>
            </a:r>
            <a:r>
              <a:rPr kumimoji="1" lang="en-US" altLang="ko-KR" dirty="0"/>
              <a:t>&lt;&gt;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(Fragment</a:t>
            </a:r>
            <a:r>
              <a:rPr kumimoji="1" lang="ko-KR" altLang="en-US" dirty="0"/>
              <a:t> 문법이 필요하지 않습니다</a:t>
            </a:r>
            <a:r>
              <a:rPr kumimoji="1" lang="en-US" altLang="ko-KR" dirty="0"/>
              <a:t>.)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5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34</Paragraphs>
  <Words>297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Victor Lee</dc:creator>
  <cp:lastModifiedBy>장경아</cp:lastModifiedBy>
  <dc:title>앱삼 포트폴리오 첨삭</dc:title>
  <dcterms:modified xsi:type="dcterms:W3CDTF">2024-03-16T12:32:52Z</dcterms:modified>
</cp:coreProperties>
</file>