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FBD9E-7166-4693-AD49-91CCC3D4B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0C3B2-45D7-45E4-8AF6-01EBE478B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E3B66-7BAC-4D63-8D7F-68CF6517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9A519-07A8-40CD-AD71-8957ADAC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06CA6-CAE4-4C8B-ADCB-1FE3CA2A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97088-2565-4C61-976E-D22FA4DF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57C01-6501-4054-A280-0B6047AD3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30430-45F4-450A-A735-E11127CA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A10C5-49F6-4B8F-B370-70AC781C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0D938-9EAB-4333-A4BD-6DC591AC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302FA4-E731-4559-A5D9-BA90A5B86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8AA63-6970-454F-B716-FFA7F85B8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BBA5A-6611-40AF-873B-5D355510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88164-DF86-4768-AE32-A431D09F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A31E2-8F13-4FE7-B4AF-DBD8A7EF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E41EC-9E6B-4DFC-AF38-4CFFF107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8D6AA-7CA8-4E63-A29A-AC79B0DF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6DCAD-B121-49A2-9F50-C648E5AB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631C8-D35E-44A3-AF3A-61E25D72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D1B1-9139-4AC2-86A1-30D2B42A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9D516-5A4A-4A4A-B82D-6B880678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4B6C9-0400-4303-A50F-A26A8674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944DA-344E-42F1-A302-06FCD1CD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9C9E1-F83A-439F-8B53-EE3DDBC6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7910A-914D-47D9-866C-75297F34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7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9A8D9-89D0-4A47-BBD0-EB86B86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7DE08-3E49-4292-92F2-5E8F9BF7D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B9019-B75B-496D-AB50-57238250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4B9C4-0ED2-499C-9D86-78A54FF0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542AC-FFA5-402B-9658-25578D7E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B4C12-8961-4D2B-972D-5D086F4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2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0B3DB-7094-4A95-BA42-DD6355FB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E9A2F-4FE3-48B4-AEDA-A97D99D0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B4CA2-A875-48CC-AD2E-985CBA0E2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34FE6B-B3AF-4E33-9A4C-62A55CAC0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7DDA96-43F5-4DC4-9288-2F21496C4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70CDFE-1F44-4D48-B631-B14714FA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BFDEA0-CA07-4DD0-AB76-6534ED3F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A2A8D-7239-4CA2-B6C3-EDE8A81C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6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8FA39-0232-400C-8E26-F97B0FCA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EAFE8-2B32-44D2-B6D4-B82AC4EC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1B32D0-28C3-4436-BFA5-EC50155D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18593-3006-4F6B-AD0F-D5E3242E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7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4532A9-7EA1-4485-B2A0-2B727A85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B443D1-C2B4-482B-B91B-6D67A552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30318-40BD-40BF-A531-DD62756D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6E34A-9C89-4E22-A468-CDC422AE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36E9A-CE14-4BA5-9D1E-548E954E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D4343-8C16-4334-8AB5-33F264DE2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5616C-9E68-4E0D-9EFB-041E9C07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50AF7-7355-42C3-A84C-0C8DC46D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B3C63-8B28-43BE-B561-A3A64353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0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EEC20-4441-455B-B99A-DE0F9024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C08CA9-13FB-43C4-BB92-36A04A483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86B23-D63F-4D7B-92F8-09BE5BA05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F5EE4-6DED-45FB-81FF-EE0CCE25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25819-1609-486C-AD0A-5E3BDE80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20A84-E8F3-4A2C-8A3B-2E614364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567FE-7A9D-450F-8801-E57DD180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3F2735-953D-4B92-8A1A-15BAEBAB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6814D-DBF1-4223-9429-E5F6BFA0A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F7F2-57D1-4449-859D-BC4ADD344B8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C0AA4-249C-4308-94F3-474A77EF0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FF905-9F47-4EB2-A6DA-9D99F1B1D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DE2E-3847-40F7-927A-D691A061C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4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722EE55D-38D8-4A78-B797-89971B511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0551E3-5F26-46EC-89E9-7D2C2401BC6B}"/>
              </a:ext>
            </a:extLst>
          </p:cNvPr>
          <p:cNvSpPr txBox="1"/>
          <p:nvPr/>
        </p:nvSpPr>
        <p:spPr>
          <a:xfrm>
            <a:off x="8572502" y="2500950"/>
            <a:ext cx="342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 의자 앞에 앉아 있는지 파악하는</a:t>
            </a:r>
            <a:r>
              <a:rPr lang="en-US" altLang="ko-KR" dirty="0"/>
              <a:t> </a:t>
            </a:r>
            <a:r>
              <a:rPr lang="ko-KR" altLang="en-US" dirty="0"/>
              <a:t>초음파 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46B4E-CC78-4D3B-8F05-EA2F8C384B51}"/>
              </a:ext>
            </a:extLst>
          </p:cNvPr>
          <p:cNvSpPr txBox="1"/>
          <p:nvPr/>
        </p:nvSpPr>
        <p:spPr>
          <a:xfrm>
            <a:off x="7564591" y="788810"/>
            <a:ext cx="309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조도센서의 값을 통해 주변의 밝기를 밝혀줄 </a:t>
            </a:r>
            <a:r>
              <a:rPr lang="en-US" altLang="ko-KR" dirty="0"/>
              <a:t>led</a:t>
            </a:r>
            <a:r>
              <a:rPr lang="ko-KR" altLang="en-US" dirty="0"/>
              <a:t>스탠드 역할을 할 발광다이오드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D4FFC-B12B-4E5B-96C8-B40FD3814DCE}"/>
              </a:ext>
            </a:extLst>
          </p:cNvPr>
          <p:cNvSpPr txBox="1"/>
          <p:nvPr/>
        </p:nvSpPr>
        <p:spPr>
          <a:xfrm>
            <a:off x="8653309" y="4033144"/>
            <a:ext cx="325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타이머 시간을 시각적으로 보여주는 </a:t>
            </a:r>
            <a:r>
              <a:rPr lang="en-US" altLang="ko-KR" dirty="0" err="1"/>
              <a:t>oled</a:t>
            </a:r>
            <a:r>
              <a:rPr lang="en-US" altLang="ko-KR" dirty="0"/>
              <a:t> </a:t>
            </a:r>
            <a:r>
              <a:rPr lang="ko-KR" altLang="en-US" dirty="0"/>
              <a:t>디스플레이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D8FAEF-34AE-4254-B5A3-F1B55E66564F}"/>
              </a:ext>
            </a:extLst>
          </p:cNvPr>
          <p:cNvSpPr/>
          <p:nvPr/>
        </p:nvSpPr>
        <p:spPr>
          <a:xfrm>
            <a:off x="5645019" y="1903445"/>
            <a:ext cx="401275" cy="270588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C370C3-766A-4CA6-AFB0-B8B2A0195CD7}"/>
              </a:ext>
            </a:extLst>
          </p:cNvPr>
          <p:cNvCxnSpPr>
            <a:cxnSpLocks/>
          </p:cNvCxnSpPr>
          <p:nvPr/>
        </p:nvCxnSpPr>
        <p:spPr>
          <a:xfrm flipV="1">
            <a:off x="6065678" y="1045029"/>
            <a:ext cx="1594755" cy="99371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한진</dc:creator>
  <cp:lastModifiedBy>정 한진</cp:lastModifiedBy>
  <cp:revision>1</cp:revision>
  <dcterms:created xsi:type="dcterms:W3CDTF">2020-03-03T00:12:34Z</dcterms:created>
  <dcterms:modified xsi:type="dcterms:W3CDTF">2020-03-03T00:20:40Z</dcterms:modified>
</cp:coreProperties>
</file>