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64" r:id="rId6"/>
    <p:sldId id="266" r:id="rId7"/>
    <p:sldId id="282" r:id="rId8"/>
    <p:sldId id="267" r:id="rId9"/>
    <p:sldId id="265" r:id="rId10"/>
    <p:sldId id="271" r:id="rId11"/>
    <p:sldId id="268" r:id="rId12"/>
    <p:sldId id="269" r:id="rId13"/>
    <p:sldId id="270" r:id="rId14"/>
    <p:sldId id="272" r:id="rId15"/>
    <p:sldId id="273" r:id="rId16"/>
    <p:sldId id="274" r:id="rId17"/>
    <p:sldId id="276" r:id="rId18"/>
    <p:sldId id="283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6"/>
    <a:srgbClr val="46A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E9858-401E-458F-89C3-406A4CE7F9C2}" v="1050" dt="2020-02-16T17:05:56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s://pixabay.com/en/books-education-read-learn-2379396/" TargetMode="External"/><Relationship Id="rId7" Type="http://schemas.openxmlformats.org/officeDocument/2006/relationships/hyperlink" Target="https://fr.wikipedia.org/wiki/Code_QR" TargetMode="External"/><Relationship Id="rId12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pixabay.com/en/user-group-icon-person-business-1275780/" TargetMode="External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33922" y="1403350"/>
            <a:ext cx="2243178" cy="52619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미정이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9966" y="2059209"/>
            <a:ext cx="75520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dirty="0">
                <a:solidFill>
                  <a:prstClr val="black">
                    <a:lumMod val="75000"/>
                    <a:lumOff val="25000"/>
                  </a:prstClr>
                </a:solidFill>
                <a:ea typeface="문체부 쓰기 정체" panose="02030609000101010101" pitchFamily="17" charset="-127"/>
              </a:rPr>
              <a:t>도서관 재고관리 및 회원관리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ea typeface="문체부 쓰기 정체" panose="02030609000101010101" pitchFamily="17" charset="-127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5133872" y="4173589"/>
            <a:ext cx="678747" cy="943365"/>
            <a:chOff x="2371" y="2919"/>
            <a:chExt cx="513" cy="71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</p:grpSp>
      <p:grpSp>
        <p:nvGrpSpPr>
          <p:cNvPr id="65" name="Group 59"/>
          <p:cNvGrpSpPr>
            <a:grpSpLocks noChangeAspect="1"/>
          </p:cNvGrpSpPr>
          <p:nvPr/>
        </p:nvGrpSpPr>
        <p:grpSpPr bwMode="auto">
          <a:xfrm>
            <a:off x="6409283" y="4138662"/>
            <a:ext cx="681393" cy="967180"/>
            <a:chOff x="5320" y="2917"/>
            <a:chExt cx="515" cy="731"/>
          </a:xfrm>
        </p:grpSpPr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5578" y="3154"/>
              <a:ext cx="255" cy="472"/>
            </a:xfrm>
            <a:custGeom>
              <a:avLst/>
              <a:gdLst>
                <a:gd name="T0" fmla="*/ 0 w 1023"/>
                <a:gd name="T1" fmla="*/ 0 h 1886"/>
                <a:gd name="T2" fmla="*/ 0 w 1023"/>
                <a:gd name="T3" fmla="*/ 1886 h 1886"/>
                <a:gd name="T4" fmla="*/ 863 w 1023"/>
                <a:gd name="T5" fmla="*/ 1886 h 1886"/>
                <a:gd name="T6" fmla="*/ 884 w 1023"/>
                <a:gd name="T7" fmla="*/ 1779 h 1886"/>
                <a:gd name="T8" fmla="*/ 960 w 1023"/>
                <a:gd name="T9" fmla="*/ 1289 h 1886"/>
                <a:gd name="T10" fmla="*/ 988 w 1023"/>
                <a:gd name="T11" fmla="*/ 1064 h 1886"/>
                <a:gd name="T12" fmla="*/ 1011 w 1023"/>
                <a:gd name="T13" fmla="*/ 836 h 1886"/>
                <a:gd name="T14" fmla="*/ 1022 w 1023"/>
                <a:gd name="T15" fmla="*/ 620 h 1886"/>
                <a:gd name="T16" fmla="*/ 1023 w 1023"/>
                <a:gd name="T17" fmla="*/ 521 h 1886"/>
                <a:gd name="T18" fmla="*/ 1022 w 1023"/>
                <a:gd name="T19" fmla="*/ 497 h 1886"/>
                <a:gd name="T20" fmla="*/ 1017 w 1023"/>
                <a:gd name="T21" fmla="*/ 452 h 1886"/>
                <a:gd name="T22" fmla="*/ 1005 w 1023"/>
                <a:gd name="T23" fmla="*/ 409 h 1886"/>
                <a:gd name="T24" fmla="*/ 989 w 1023"/>
                <a:gd name="T25" fmla="*/ 370 h 1886"/>
                <a:gd name="T26" fmla="*/ 956 w 1023"/>
                <a:gd name="T27" fmla="*/ 315 h 1886"/>
                <a:gd name="T28" fmla="*/ 897 w 1023"/>
                <a:gd name="T29" fmla="*/ 251 h 1886"/>
                <a:gd name="T30" fmla="*/ 825 w 1023"/>
                <a:gd name="T31" fmla="*/ 196 h 1886"/>
                <a:gd name="T32" fmla="*/ 742 w 1023"/>
                <a:gd name="T33" fmla="*/ 151 h 1886"/>
                <a:gd name="T34" fmla="*/ 653 w 1023"/>
                <a:gd name="T35" fmla="*/ 112 h 1886"/>
                <a:gd name="T36" fmla="*/ 558 w 1023"/>
                <a:gd name="T37" fmla="*/ 81 h 1886"/>
                <a:gd name="T38" fmla="*/ 414 w 1023"/>
                <a:gd name="T39" fmla="*/ 45 h 1886"/>
                <a:gd name="T40" fmla="*/ 235 w 1023"/>
                <a:gd name="T41" fmla="*/ 17 h 1886"/>
                <a:gd name="T42" fmla="*/ 32 w 1023"/>
                <a:gd name="T43" fmla="*/ 0 h 1886"/>
                <a:gd name="T44" fmla="*/ 0 w 1023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3" h="1886">
                  <a:moveTo>
                    <a:pt x="0" y="0"/>
                  </a:moveTo>
                  <a:lnTo>
                    <a:pt x="0" y="1886"/>
                  </a:lnTo>
                  <a:lnTo>
                    <a:pt x="863" y="1886"/>
                  </a:lnTo>
                  <a:lnTo>
                    <a:pt x="884" y="1779"/>
                  </a:lnTo>
                  <a:lnTo>
                    <a:pt x="960" y="1289"/>
                  </a:lnTo>
                  <a:lnTo>
                    <a:pt x="988" y="1064"/>
                  </a:lnTo>
                  <a:lnTo>
                    <a:pt x="1011" y="836"/>
                  </a:lnTo>
                  <a:lnTo>
                    <a:pt x="1022" y="620"/>
                  </a:lnTo>
                  <a:lnTo>
                    <a:pt x="1023" y="521"/>
                  </a:lnTo>
                  <a:lnTo>
                    <a:pt x="1022" y="497"/>
                  </a:lnTo>
                  <a:lnTo>
                    <a:pt x="1017" y="452"/>
                  </a:lnTo>
                  <a:lnTo>
                    <a:pt x="1005" y="409"/>
                  </a:lnTo>
                  <a:lnTo>
                    <a:pt x="989" y="370"/>
                  </a:lnTo>
                  <a:lnTo>
                    <a:pt x="956" y="315"/>
                  </a:lnTo>
                  <a:lnTo>
                    <a:pt x="897" y="251"/>
                  </a:lnTo>
                  <a:lnTo>
                    <a:pt x="825" y="196"/>
                  </a:lnTo>
                  <a:lnTo>
                    <a:pt x="742" y="151"/>
                  </a:lnTo>
                  <a:lnTo>
                    <a:pt x="653" y="112"/>
                  </a:lnTo>
                  <a:lnTo>
                    <a:pt x="558" y="81"/>
                  </a:lnTo>
                  <a:lnTo>
                    <a:pt x="414" y="45"/>
                  </a:lnTo>
                  <a:lnTo>
                    <a:pt x="235" y="1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5322" y="3154"/>
              <a:ext cx="256" cy="472"/>
            </a:xfrm>
            <a:custGeom>
              <a:avLst/>
              <a:gdLst>
                <a:gd name="T0" fmla="*/ 1024 w 1024"/>
                <a:gd name="T1" fmla="*/ 0 h 1886"/>
                <a:gd name="T2" fmla="*/ 1024 w 1024"/>
                <a:gd name="T3" fmla="*/ 1886 h 1886"/>
                <a:gd name="T4" fmla="*/ 161 w 1024"/>
                <a:gd name="T5" fmla="*/ 1886 h 1886"/>
                <a:gd name="T6" fmla="*/ 140 w 1024"/>
                <a:gd name="T7" fmla="*/ 1779 h 1886"/>
                <a:gd name="T8" fmla="*/ 64 w 1024"/>
                <a:gd name="T9" fmla="*/ 1289 h 1886"/>
                <a:gd name="T10" fmla="*/ 36 w 1024"/>
                <a:gd name="T11" fmla="*/ 1064 h 1886"/>
                <a:gd name="T12" fmla="*/ 13 w 1024"/>
                <a:gd name="T13" fmla="*/ 836 h 1886"/>
                <a:gd name="T14" fmla="*/ 2 w 1024"/>
                <a:gd name="T15" fmla="*/ 620 h 1886"/>
                <a:gd name="T16" fmla="*/ 0 w 1024"/>
                <a:gd name="T17" fmla="*/ 521 h 1886"/>
                <a:gd name="T18" fmla="*/ 2 w 1024"/>
                <a:gd name="T19" fmla="*/ 497 h 1886"/>
                <a:gd name="T20" fmla="*/ 8 w 1024"/>
                <a:gd name="T21" fmla="*/ 452 h 1886"/>
                <a:gd name="T22" fmla="*/ 19 w 1024"/>
                <a:gd name="T23" fmla="*/ 409 h 1886"/>
                <a:gd name="T24" fmla="*/ 36 w 1024"/>
                <a:gd name="T25" fmla="*/ 370 h 1886"/>
                <a:gd name="T26" fmla="*/ 68 w 1024"/>
                <a:gd name="T27" fmla="*/ 315 h 1886"/>
                <a:gd name="T28" fmla="*/ 127 w 1024"/>
                <a:gd name="T29" fmla="*/ 251 h 1886"/>
                <a:gd name="T30" fmla="*/ 199 w 1024"/>
                <a:gd name="T31" fmla="*/ 196 h 1886"/>
                <a:gd name="T32" fmla="*/ 282 w 1024"/>
                <a:gd name="T33" fmla="*/ 151 h 1886"/>
                <a:gd name="T34" fmla="*/ 372 w 1024"/>
                <a:gd name="T35" fmla="*/ 112 h 1886"/>
                <a:gd name="T36" fmla="*/ 466 w 1024"/>
                <a:gd name="T37" fmla="*/ 81 h 1886"/>
                <a:gd name="T38" fmla="*/ 610 w 1024"/>
                <a:gd name="T39" fmla="*/ 45 h 1886"/>
                <a:gd name="T40" fmla="*/ 789 w 1024"/>
                <a:gd name="T41" fmla="*/ 17 h 1886"/>
                <a:gd name="T42" fmla="*/ 992 w 1024"/>
                <a:gd name="T43" fmla="*/ 0 h 1886"/>
                <a:gd name="T44" fmla="*/ 1024 w 1024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4" h="1886">
                  <a:moveTo>
                    <a:pt x="1024" y="0"/>
                  </a:moveTo>
                  <a:lnTo>
                    <a:pt x="1024" y="1886"/>
                  </a:lnTo>
                  <a:lnTo>
                    <a:pt x="161" y="1886"/>
                  </a:lnTo>
                  <a:lnTo>
                    <a:pt x="140" y="1779"/>
                  </a:lnTo>
                  <a:lnTo>
                    <a:pt x="64" y="1289"/>
                  </a:lnTo>
                  <a:lnTo>
                    <a:pt x="36" y="1064"/>
                  </a:lnTo>
                  <a:lnTo>
                    <a:pt x="13" y="836"/>
                  </a:lnTo>
                  <a:lnTo>
                    <a:pt x="2" y="620"/>
                  </a:lnTo>
                  <a:lnTo>
                    <a:pt x="0" y="521"/>
                  </a:lnTo>
                  <a:lnTo>
                    <a:pt x="2" y="497"/>
                  </a:lnTo>
                  <a:lnTo>
                    <a:pt x="8" y="452"/>
                  </a:lnTo>
                  <a:lnTo>
                    <a:pt x="19" y="409"/>
                  </a:lnTo>
                  <a:lnTo>
                    <a:pt x="36" y="370"/>
                  </a:lnTo>
                  <a:lnTo>
                    <a:pt x="68" y="315"/>
                  </a:lnTo>
                  <a:lnTo>
                    <a:pt x="127" y="251"/>
                  </a:lnTo>
                  <a:lnTo>
                    <a:pt x="199" y="196"/>
                  </a:lnTo>
                  <a:lnTo>
                    <a:pt x="282" y="151"/>
                  </a:lnTo>
                  <a:lnTo>
                    <a:pt x="372" y="112"/>
                  </a:lnTo>
                  <a:lnTo>
                    <a:pt x="466" y="81"/>
                  </a:lnTo>
                  <a:lnTo>
                    <a:pt x="610" y="45"/>
                  </a:lnTo>
                  <a:lnTo>
                    <a:pt x="789" y="17"/>
                  </a:lnTo>
                  <a:lnTo>
                    <a:pt x="992" y="0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5525" y="3467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5525" y="3467"/>
              <a:ext cx="105" cy="37"/>
            </a:xfrm>
            <a:custGeom>
              <a:avLst/>
              <a:gdLst>
                <a:gd name="T0" fmla="*/ 0 w 421"/>
                <a:gd name="T1" fmla="*/ 56 h 146"/>
                <a:gd name="T2" fmla="*/ 5 w 421"/>
                <a:gd name="T3" fmla="*/ 59 h 146"/>
                <a:gd name="T4" fmla="*/ 66 w 421"/>
                <a:gd name="T5" fmla="*/ 90 h 146"/>
                <a:gd name="T6" fmla="*/ 147 w 421"/>
                <a:gd name="T7" fmla="*/ 118 h 146"/>
                <a:gd name="T8" fmla="*/ 215 w 421"/>
                <a:gd name="T9" fmla="*/ 134 h 146"/>
                <a:gd name="T10" fmla="*/ 291 w 421"/>
                <a:gd name="T11" fmla="*/ 145 h 146"/>
                <a:gd name="T12" fmla="*/ 376 w 421"/>
                <a:gd name="T13" fmla="*/ 146 h 146"/>
                <a:gd name="T14" fmla="*/ 421 w 421"/>
                <a:gd name="T15" fmla="*/ 143 h 146"/>
                <a:gd name="T16" fmla="*/ 421 w 421"/>
                <a:gd name="T17" fmla="*/ 0 h 146"/>
                <a:gd name="T18" fmla="*/ 0 w 421"/>
                <a:gd name="T19" fmla="*/ 0 h 146"/>
                <a:gd name="T20" fmla="*/ 0 w 421"/>
                <a:gd name="T21" fmla="*/ 5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6">
                  <a:moveTo>
                    <a:pt x="0" y="56"/>
                  </a:moveTo>
                  <a:lnTo>
                    <a:pt x="5" y="59"/>
                  </a:lnTo>
                  <a:lnTo>
                    <a:pt x="66" y="90"/>
                  </a:lnTo>
                  <a:lnTo>
                    <a:pt x="147" y="118"/>
                  </a:lnTo>
                  <a:lnTo>
                    <a:pt x="215" y="134"/>
                  </a:lnTo>
                  <a:lnTo>
                    <a:pt x="291" y="145"/>
                  </a:lnTo>
                  <a:lnTo>
                    <a:pt x="376" y="146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5322" y="3226"/>
              <a:ext cx="102" cy="117"/>
            </a:xfrm>
            <a:custGeom>
              <a:avLst/>
              <a:gdLst>
                <a:gd name="T0" fmla="*/ 412 w 412"/>
                <a:gd name="T1" fmla="*/ 235 h 470"/>
                <a:gd name="T2" fmla="*/ 411 w 412"/>
                <a:gd name="T3" fmla="*/ 259 h 470"/>
                <a:gd name="T4" fmla="*/ 402 w 412"/>
                <a:gd name="T5" fmla="*/ 305 h 470"/>
                <a:gd name="T6" fmla="*/ 387 w 412"/>
                <a:gd name="T7" fmla="*/ 347 h 470"/>
                <a:gd name="T8" fmla="*/ 365 w 412"/>
                <a:gd name="T9" fmla="*/ 385 h 470"/>
                <a:gd name="T10" fmla="*/ 337 w 412"/>
                <a:gd name="T11" fmla="*/ 416 h 470"/>
                <a:gd name="T12" fmla="*/ 305 w 412"/>
                <a:gd name="T13" fmla="*/ 442 h 470"/>
                <a:gd name="T14" fmla="*/ 268 w 412"/>
                <a:gd name="T15" fmla="*/ 460 h 470"/>
                <a:gd name="T16" fmla="*/ 227 w 412"/>
                <a:gd name="T17" fmla="*/ 469 h 470"/>
                <a:gd name="T18" fmla="*/ 207 w 412"/>
                <a:gd name="T19" fmla="*/ 470 h 470"/>
                <a:gd name="T20" fmla="*/ 185 w 412"/>
                <a:gd name="T21" fmla="*/ 469 h 470"/>
                <a:gd name="T22" fmla="*/ 146 w 412"/>
                <a:gd name="T23" fmla="*/ 460 h 470"/>
                <a:gd name="T24" fmla="*/ 108 w 412"/>
                <a:gd name="T25" fmla="*/ 442 h 470"/>
                <a:gd name="T26" fmla="*/ 76 w 412"/>
                <a:gd name="T27" fmla="*/ 416 h 470"/>
                <a:gd name="T28" fmla="*/ 48 w 412"/>
                <a:gd name="T29" fmla="*/ 385 h 470"/>
                <a:gd name="T30" fmla="*/ 25 w 412"/>
                <a:gd name="T31" fmla="*/ 347 h 470"/>
                <a:gd name="T32" fmla="*/ 10 w 412"/>
                <a:gd name="T33" fmla="*/ 305 h 470"/>
                <a:gd name="T34" fmla="*/ 2 w 412"/>
                <a:gd name="T35" fmla="*/ 259 h 470"/>
                <a:gd name="T36" fmla="*/ 0 w 412"/>
                <a:gd name="T37" fmla="*/ 235 h 470"/>
                <a:gd name="T38" fmla="*/ 2 w 412"/>
                <a:gd name="T39" fmla="*/ 210 h 470"/>
                <a:gd name="T40" fmla="*/ 10 w 412"/>
                <a:gd name="T41" fmla="*/ 165 h 470"/>
                <a:gd name="T42" fmla="*/ 25 w 412"/>
                <a:gd name="T43" fmla="*/ 123 h 470"/>
                <a:gd name="T44" fmla="*/ 48 w 412"/>
                <a:gd name="T45" fmla="*/ 85 h 470"/>
                <a:gd name="T46" fmla="*/ 76 w 412"/>
                <a:gd name="T47" fmla="*/ 53 h 470"/>
                <a:gd name="T48" fmla="*/ 108 w 412"/>
                <a:gd name="T49" fmla="*/ 28 h 470"/>
                <a:gd name="T50" fmla="*/ 146 w 412"/>
                <a:gd name="T51" fmla="*/ 10 h 470"/>
                <a:gd name="T52" fmla="*/ 185 w 412"/>
                <a:gd name="T53" fmla="*/ 0 h 470"/>
                <a:gd name="T54" fmla="*/ 207 w 412"/>
                <a:gd name="T55" fmla="*/ 0 h 470"/>
                <a:gd name="T56" fmla="*/ 227 w 412"/>
                <a:gd name="T57" fmla="*/ 0 h 470"/>
                <a:gd name="T58" fmla="*/ 268 w 412"/>
                <a:gd name="T59" fmla="*/ 10 h 470"/>
                <a:gd name="T60" fmla="*/ 305 w 412"/>
                <a:gd name="T61" fmla="*/ 28 h 470"/>
                <a:gd name="T62" fmla="*/ 337 w 412"/>
                <a:gd name="T63" fmla="*/ 53 h 470"/>
                <a:gd name="T64" fmla="*/ 365 w 412"/>
                <a:gd name="T65" fmla="*/ 85 h 470"/>
                <a:gd name="T66" fmla="*/ 387 w 412"/>
                <a:gd name="T67" fmla="*/ 123 h 470"/>
                <a:gd name="T68" fmla="*/ 402 w 412"/>
                <a:gd name="T69" fmla="*/ 165 h 470"/>
                <a:gd name="T70" fmla="*/ 411 w 412"/>
                <a:gd name="T71" fmla="*/ 210 h 470"/>
                <a:gd name="T72" fmla="*/ 412 w 412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70">
                  <a:moveTo>
                    <a:pt x="412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5" y="385"/>
                  </a:lnTo>
                  <a:lnTo>
                    <a:pt x="337" y="416"/>
                  </a:lnTo>
                  <a:lnTo>
                    <a:pt x="305" y="442"/>
                  </a:lnTo>
                  <a:lnTo>
                    <a:pt x="268" y="460"/>
                  </a:lnTo>
                  <a:lnTo>
                    <a:pt x="227" y="469"/>
                  </a:lnTo>
                  <a:lnTo>
                    <a:pt x="207" y="470"/>
                  </a:lnTo>
                  <a:lnTo>
                    <a:pt x="185" y="469"/>
                  </a:lnTo>
                  <a:lnTo>
                    <a:pt x="146" y="460"/>
                  </a:lnTo>
                  <a:lnTo>
                    <a:pt x="108" y="442"/>
                  </a:lnTo>
                  <a:lnTo>
                    <a:pt x="76" y="416"/>
                  </a:lnTo>
                  <a:lnTo>
                    <a:pt x="48" y="385"/>
                  </a:lnTo>
                  <a:lnTo>
                    <a:pt x="25" y="347"/>
                  </a:lnTo>
                  <a:lnTo>
                    <a:pt x="10" y="305"/>
                  </a:lnTo>
                  <a:lnTo>
                    <a:pt x="2" y="259"/>
                  </a:lnTo>
                  <a:lnTo>
                    <a:pt x="0" y="235"/>
                  </a:lnTo>
                  <a:lnTo>
                    <a:pt x="2" y="210"/>
                  </a:lnTo>
                  <a:lnTo>
                    <a:pt x="10" y="165"/>
                  </a:lnTo>
                  <a:lnTo>
                    <a:pt x="25" y="123"/>
                  </a:lnTo>
                  <a:lnTo>
                    <a:pt x="48" y="85"/>
                  </a:lnTo>
                  <a:lnTo>
                    <a:pt x="76" y="53"/>
                  </a:lnTo>
                  <a:lnTo>
                    <a:pt x="108" y="28"/>
                  </a:lnTo>
                  <a:lnTo>
                    <a:pt x="146" y="10"/>
                  </a:lnTo>
                  <a:lnTo>
                    <a:pt x="185" y="0"/>
                  </a:lnTo>
                  <a:lnTo>
                    <a:pt x="207" y="0"/>
                  </a:lnTo>
                  <a:lnTo>
                    <a:pt x="227" y="0"/>
                  </a:lnTo>
                  <a:lnTo>
                    <a:pt x="268" y="10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2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5731" y="3226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60 h 470"/>
                <a:gd name="T16" fmla="*/ 226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60 h 470"/>
                <a:gd name="T24" fmla="*/ 106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9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9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6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6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60"/>
                  </a:lnTo>
                  <a:lnTo>
                    <a:pt x="226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60"/>
                  </a:lnTo>
                  <a:lnTo>
                    <a:pt x="106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9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9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6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6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5373" y="3023"/>
              <a:ext cx="409" cy="464"/>
            </a:xfrm>
            <a:custGeom>
              <a:avLst/>
              <a:gdLst>
                <a:gd name="T0" fmla="*/ 1634 w 1634"/>
                <a:gd name="T1" fmla="*/ 566 h 1855"/>
                <a:gd name="T2" fmla="*/ 1616 w 1634"/>
                <a:gd name="T3" fmla="*/ 443 h 1855"/>
                <a:gd name="T4" fmla="*/ 1573 w 1634"/>
                <a:gd name="T5" fmla="*/ 332 h 1855"/>
                <a:gd name="T6" fmla="*/ 1505 w 1634"/>
                <a:gd name="T7" fmla="*/ 233 h 1855"/>
                <a:gd name="T8" fmla="*/ 1412 w 1634"/>
                <a:gd name="T9" fmla="*/ 150 h 1855"/>
                <a:gd name="T10" fmla="*/ 1291 w 1634"/>
                <a:gd name="T11" fmla="*/ 83 h 1855"/>
                <a:gd name="T12" fmla="*/ 1144 w 1634"/>
                <a:gd name="T13" fmla="*/ 34 h 1855"/>
                <a:gd name="T14" fmla="*/ 968 w 1634"/>
                <a:gd name="T15" fmla="*/ 5 h 1855"/>
                <a:gd name="T16" fmla="*/ 817 w 1634"/>
                <a:gd name="T17" fmla="*/ 0 h 1855"/>
                <a:gd name="T18" fmla="*/ 666 w 1634"/>
                <a:gd name="T19" fmla="*/ 5 h 1855"/>
                <a:gd name="T20" fmla="*/ 491 w 1634"/>
                <a:gd name="T21" fmla="*/ 34 h 1855"/>
                <a:gd name="T22" fmla="*/ 343 w 1634"/>
                <a:gd name="T23" fmla="*/ 83 h 1855"/>
                <a:gd name="T24" fmla="*/ 222 w 1634"/>
                <a:gd name="T25" fmla="*/ 150 h 1855"/>
                <a:gd name="T26" fmla="*/ 129 w 1634"/>
                <a:gd name="T27" fmla="*/ 233 h 1855"/>
                <a:gd name="T28" fmla="*/ 61 w 1634"/>
                <a:gd name="T29" fmla="*/ 332 h 1855"/>
                <a:gd name="T30" fmla="*/ 19 w 1634"/>
                <a:gd name="T31" fmla="*/ 443 h 1855"/>
                <a:gd name="T32" fmla="*/ 1 w 1634"/>
                <a:gd name="T33" fmla="*/ 566 h 1855"/>
                <a:gd name="T34" fmla="*/ 0 w 1634"/>
                <a:gd name="T35" fmla="*/ 667 h 1855"/>
                <a:gd name="T36" fmla="*/ 8 w 1634"/>
                <a:gd name="T37" fmla="*/ 991 h 1855"/>
                <a:gd name="T38" fmla="*/ 37 w 1634"/>
                <a:gd name="T39" fmla="*/ 1201 h 1855"/>
                <a:gd name="T40" fmla="*/ 99 w 1634"/>
                <a:gd name="T41" fmla="*/ 1406 h 1855"/>
                <a:gd name="T42" fmla="*/ 204 w 1634"/>
                <a:gd name="T43" fmla="*/ 1593 h 1855"/>
                <a:gd name="T44" fmla="*/ 343 w 1634"/>
                <a:gd name="T45" fmla="*/ 1724 h 1855"/>
                <a:gd name="T46" fmla="*/ 444 w 1634"/>
                <a:gd name="T47" fmla="*/ 1782 h 1855"/>
                <a:gd name="T48" fmla="*/ 562 w 1634"/>
                <a:gd name="T49" fmla="*/ 1825 h 1855"/>
                <a:gd name="T50" fmla="*/ 699 w 1634"/>
                <a:gd name="T51" fmla="*/ 1850 h 1855"/>
                <a:gd name="T52" fmla="*/ 817 w 1634"/>
                <a:gd name="T53" fmla="*/ 1855 h 1855"/>
                <a:gd name="T54" fmla="*/ 935 w 1634"/>
                <a:gd name="T55" fmla="*/ 1850 h 1855"/>
                <a:gd name="T56" fmla="*/ 1072 w 1634"/>
                <a:gd name="T57" fmla="*/ 1825 h 1855"/>
                <a:gd name="T58" fmla="*/ 1191 w 1634"/>
                <a:gd name="T59" fmla="*/ 1782 h 1855"/>
                <a:gd name="T60" fmla="*/ 1292 w 1634"/>
                <a:gd name="T61" fmla="*/ 1724 h 1855"/>
                <a:gd name="T62" fmla="*/ 1430 w 1634"/>
                <a:gd name="T63" fmla="*/ 1593 h 1855"/>
                <a:gd name="T64" fmla="*/ 1535 w 1634"/>
                <a:gd name="T65" fmla="*/ 1406 h 1855"/>
                <a:gd name="T66" fmla="*/ 1597 w 1634"/>
                <a:gd name="T67" fmla="*/ 1201 h 1855"/>
                <a:gd name="T68" fmla="*/ 1627 w 1634"/>
                <a:gd name="T69" fmla="*/ 991 h 1855"/>
                <a:gd name="T70" fmla="*/ 1634 w 1634"/>
                <a:gd name="T71" fmla="*/ 667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4" h="1855">
                  <a:moveTo>
                    <a:pt x="1634" y="598"/>
                  </a:moveTo>
                  <a:lnTo>
                    <a:pt x="1634" y="566"/>
                  </a:lnTo>
                  <a:lnTo>
                    <a:pt x="1628" y="504"/>
                  </a:lnTo>
                  <a:lnTo>
                    <a:pt x="1616" y="443"/>
                  </a:lnTo>
                  <a:lnTo>
                    <a:pt x="1598" y="386"/>
                  </a:lnTo>
                  <a:lnTo>
                    <a:pt x="1573" y="332"/>
                  </a:lnTo>
                  <a:lnTo>
                    <a:pt x="1543" y="281"/>
                  </a:lnTo>
                  <a:lnTo>
                    <a:pt x="1505" y="233"/>
                  </a:lnTo>
                  <a:lnTo>
                    <a:pt x="1462" y="189"/>
                  </a:lnTo>
                  <a:lnTo>
                    <a:pt x="1412" y="150"/>
                  </a:lnTo>
                  <a:lnTo>
                    <a:pt x="1355" y="114"/>
                  </a:lnTo>
                  <a:lnTo>
                    <a:pt x="1291" y="83"/>
                  </a:lnTo>
                  <a:lnTo>
                    <a:pt x="1220" y="56"/>
                  </a:lnTo>
                  <a:lnTo>
                    <a:pt x="1144" y="34"/>
                  </a:lnTo>
                  <a:lnTo>
                    <a:pt x="1059" y="17"/>
                  </a:lnTo>
                  <a:lnTo>
                    <a:pt x="968" y="5"/>
                  </a:lnTo>
                  <a:lnTo>
                    <a:pt x="869" y="0"/>
                  </a:lnTo>
                  <a:lnTo>
                    <a:pt x="817" y="0"/>
                  </a:lnTo>
                  <a:lnTo>
                    <a:pt x="765" y="0"/>
                  </a:lnTo>
                  <a:lnTo>
                    <a:pt x="666" y="5"/>
                  </a:lnTo>
                  <a:lnTo>
                    <a:pt x="575" y="17"/>
                  </a:lnTo>
                  <a:lnTo>
                    <a:pt x="491" y="34"/>
                  </a:lnTo>
                  <a:lnTo>
                    <a:pt x="413" y="56"/>
                  </a:lnTo>
                  <a:lnTo>
                    <a:pt x="343" y="83"/>
                  </a:lnTo>
                  <a:lnTo>
                    <a:pt x="279" y="114"/>
                  </a:lnTo>
                  <a:lnTo>
                    <a:pt x="222" y="150"/>
                  </a:lnTo>
                  <a:lnTo>
                    <a:pt x="173" y="189"/>
                  </a:lnTo>
                  <a:lnTo>
                    <a:pt x="129" y="233"/>
                  </a:lnTo>
                  <a:lnTo>
                    <a:pt x="92" y="281"/>
                  </a:lnTo>
                  <a:lnTo>
                    <a:pt x="61" y="332"/>
                  </a:lnTo>
                  <a:lnTo>
                    <a:pt x="36" y="386"/>
                  </a:lnTo>
                  <a:lnTo>
                    <a:pt x="19" y="443"/>
                  </a:lnTo>
                  <a:lnTo>
                    <a:pt x="6" y="504"/>
                  </a:lnTo>
                  <a:lnTo>
                    <a:pt x="1" y="566"/>
                  </a:lnTo>
                  <a:lnTo>
                    <a:pt x="0" y="598"/>
                  </a:lnTo>
                  <a:lnTo>
                    <a:pt x="0" y="667"/>
                  </a:lnTo>
                  <a:lnTo>
                    <a:pt x="0" y="841"/>
                  </a:lnTo>
                  <a:lnTo>
                    <a:pt x="8" y="991"/>
                  </a:lnTo>
                  <a:lnTo>
                    <a:pt x="19" y="1095"/>
                  </a:lnTo>
                  <a:lnTo>
                    <a:pt x="37" y="1201"/>
                  </a:lnTo>
                  <a:lnTo>
                    <a:pt x="63" y="1305"/>
                  </a:lnTo>
                  <a:lnTo>
                    <a:pt x="99" y="1406"/>
                  </a:lnTo>
                  <a:lnTo>
                    <a:pt x="145" y="1503"/>
                  </a:lnTo>
                  <a:lnTo>
                    <a:pt x="204" y="1593"/>
                  </a:lnTo>
                  <a:lnTo>
                    <a:pt x="277" y="1672"/>
                  </a:lnTo>
                  <a:lnTo>
                    <a:pt x="343" y="1724"/>
                  </a:lnTo>
                  <a:lnTo>
                    <a:pt x="391" y="1755"/>
                  </a:lnTo>
                  <a:lnTo>
                    <a:pt x="444" y="1782"/>
                  </a:lnTo>
                  <a:lnTo>
                    <a:pt x="500" y="1806"/>
                  </a:lnTo>
                  <a:lnTo>
                    <a:pt x="562" y="1825"/>
                  </a:lnTo>
                  <a:lnTo>
                    <a:pt x="628" y="1839"/>
                  </a:lnTo>
                  <a:lnTo>
                    <a:pt x="699" y="1850"/>
                  </a:lnTo>
                  <a:lnTo>
                    <a:pt x="777" y="1855"/>
                  </a:lnTo>
                  <a:lnTo>
                    <a:pt x="817" y="1855"/>
                  </a:lnTo>
                  <a:lnTo>
                    <a:pt x="857" y="1855"/>
                  </a:lnTo>
                  <a:lnTo>
                    <a:pt x="935" y="1850"/>
                  </a:lnTo>
                  <a:lnTo>
                    <a:pt x="1006" y="1839"/>
                  </a:lnTo>
                  <a:lnTo>
                    <a:pt x="1072" y="1825"/>
                  </a:lnTo>
                  <a:lnTo>
                    <a:pt x="1134" y="1806"/>
                  </a:lnTo>
                  <a:lnTo>
                    <a:pt x="1191" y="1782"/>
                  </a:lnTo>
                  <a:lnTo>
                    <a:pt x="1244" y="1755"/>
                  </a:lnTo>
                  <a:lnTo>
                    <a:pt x="1292" y="1724"/>
                  </a:lnTo>
                  <a:lnTo>
                    <a:pt x="1357" y="1672"/>
                  </a:lnTo>
                  <a:lnTo>
                    <a:pt x="1430" y="1593"/>
                  </a:lnTo>
                  <a:lnTo>
                    <a:pt x="1489" y="1503"/>
                  </a:lnTo>
                  <a:lnTo>
                    <a:pt x="1535" y="1406"/>
                  </a:lnTo>
                  <a:lnTo>
                    <a:pt x="1571" y="1305"/>
                  </a:lnTo>
                  <a:lnTo>
                    <a:pt x="1597" y="1201"/>
                  </a:lnTo>
                  <a:lnTo>
                    <a:pt x="1615" y="1095"/>
                  </a:lnTo>
                  <a:lnTo>
                    <a:pt x="1627" y="991"/>
                  </a:lnTo>
                  <a:lnTo>
                    <a:pt x="1634" y="841"/>
                  </a:lnTo>
                  <a:lnTo>
                    <a:pt x="1634" y="667"/>
                  </a:lnTo>
                  <a:lnTo>
                    <a:pt x="1634" y="59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5456" y="3246"/>
              <a:ext cx="44" cy="49"/>
            </a:xfrm>
            <a:custGeom>
              <a:avLst/>
              <a:gdLst>
                <a:gd name="T0" fmla="*/ 177 w 177"/>
                <a:gd name="T1" fmla="*/ 98 h 195"/>
                <a:gd name="T2" fmla="*/ 175 w 177"/>
                <a:gd name="T3" fmla="*/ 117 h 195"/>
                <a:gd name="T4" fmla="*/ 162 w 177"/>
                <a:gd name="T5" fmla="*/ 152 h 195"/>
                <a:gd name="T6" fmla="*/ 138 w 177"/>
                <a:gd name="T7" fmla="*/ 179 h 195"/>
                <a:gd name="T8" fmla="*/ 106 w 177"/>
                <a:gd name="T9" fmla="*/ 193 h 195"/>
                <a:gd name="T10" fmla="*/ 88 w 177"/>
                <a:gd name="T11" fmla="*/ 195 h 195"/>
                <a:gd name="T12" fmla="*/ 71 w 177"/>
                <a:gd name="T13" fmla="*/ 193 h 195"/>
                <a:gd name="T14" fmla="*/ 38 w 177"/>
                <a:gd name="T15" fmla="*/ 179 h 195"/>
                <a:gd name="T16" fmla="*/ 15 w 177"/>
                <a:gd name="T17" fmla="*/ 152 h 195"/>
                <a:gd name="T18" fmla="*/ 1 w 177"/>
                <a:gd name="T19" fmla="*/ 117 h 195"/>
                <a:gd name="T20" fmla="*/ 0 w 177"/>
                <a:gd name="T21" fmla="*/ 98 h 195"/>
                <a:gd name="T22" fmla="*/ 1 w 177"/>
                <a:gd name="T23" fmla="*/ 78 h 195"/>
                <a:gd name="T24" fmla="*/ 15 w 177"/>
                <a:gd name="T25" fmla="*/ 43 h 195"/>
                <a:gd name="T26" fmla="*/ 38 w 177"/>
                <a:gd name="T27" fmla="*/ 16 h 195"/>
                <a:gd name="T28" fmla="*/ 71 w 177"/>
                <a:gd name="T29" fmla="*/ 2 h 195"/>
                <a:gd name="T30" fmla="*/ 88 w 177"/>
                <a:gd name="T31" fmla="*/ 0 h 195"/>
                <a:gd name="T32" fmla="*/ 106 w 177"/>
                <a:gd name="T33" fmla="*/ 2 h 195"/>
                <a:gd name="T34" fmla="*/ 138 w 177"/>
                <a:gd name="T35" fmla="*/ 16 h 195"/>
                <a:gd name="T36" fmla="*/ 162 w 177"/>
                <a:gd name="T37" fmla="*/ 43 h 195"/>
                <a:gd name="T38" fmla="*/ 175 w 177"/>
                <a:gd name="T39" fmla="*/ 78 h 195"/>
                <a:gd name="T40" fmla="*/ 177 w 177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7" h="195">
                  <a:moveTo>
                    <a:pt x="177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1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1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7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5462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5441" y="3196"/>
              <a:ext cx="72" cy="24"/>
            </a:xfrm>
            <a:custGeom>
              <a:avLst/>
              <a:gdLst>
                <a:gd name="T0" fmla="*/ 9 w 290"/>
                <a:gd name="T1" fmla="*/ 88 h 97"/>
                <a:gd name="T2" fmla="*/ 17 w 290"/>
                <a:gd name="T3" fmla="*/ 90 h 97"/>
                <a:gd name="T4" fmla="*/ 35 w 290"/>
                <a:gd name="T5" fmla="*/ 90 h 97"/>
                <a:gd name="T6" fmla="*/ 69 w 290"/>
                <a:gd name="T7" fmla="*/ 82 h 97"/>
                <a:gd name="T8" fmla="*/ 130 w 290"/>
                <a:gd name="T9" fmla="*/ 70 h 97"/>
                <a:gd name="T10" fmla="*/ 193 w 290"/>
                <a:gd name="T11" fmla="*/ 73 h 97"/>
                <a:gd name="T12" fmla="*/ 243 w 290"/>
                <a:gd name="T13" fmla="*/ 85 h 97"/>
                <a:gd name="T14" fmla="*/ 271 w 290"/>
                <a:gd name="T15" fmla="*/ 96 h 97"/>
                <a:gd name="T16" fmla="*/ 277 w 290"/>
                <a:gd name="T17" fmla="*/ 97 h 97"/>
                <a:gd name="T18" fmla="*/ 285 w 290"/>
                <a:gd name="T19" fmla="*/ 90 h 97"/>
                <a:gd name="T20" fmla="*/ 290 w 290"/>
                <a:gd name="T21" fmla="*/ 79 h 97"/>
                <a:gd name="T22" fmla="*/ 287 w 290"/>
                <a:gd name="T23" fmla="*/ 61 h 97"/>
                <a:gd name="T24" fmla="*/ 278 w 290"/>
                <a:gd name="T25" fmla="*/ 42 h 97"/>
                <a:gd name="T26" fmla="*/ 258 w 290"/>
                <a:gd name="T27" fmla="*/ 24 h 97"/>
                <a:gd name="T28" fmla="*/ 226 w 290"/>
                <a:gd name="T29" fmla="*/ 10 h 97"/>
                <a:gd name="T30" fmla="*/ 181 w 290"/>
                <a:gd name="T31" fmla="*/ 0 h 97"/>
                <a:gd name="T32" fmla="*/ 151 w 290"/>
                <a:gd name="T33" fmla="*/ 0 h 97"/>
                <a:gd name="T34" fmla="*/ 125 w 290"/>
                <a:gd name="T35" fmla="*/ 0 h 97"/>
                <a:gd name="T36" fmla="*/ 82 w 290"/>
                <a:gd name="T37" fmla="*/ 6 h 97"/>
                <a:gd name="T38" fmla="*/ 50 w 290"/>
                <a:gd name="T39" fmla="*/ 18 h 97"/>
                <a:gd name="T40" fmla="*/ 25 w 290"/>
                <a:gd name="T41" fmla="*/ 32 h 97"/>
                <a:gd name="T42" fmla="*/ 10 w 290"/>
                <a:gd name="T43" fmla="*/ 48 h 97"/>
                <a:gd name="T44" fmla="*/ 2 w 290"/>
                <a:gd name="T45" fmla="*/ 63 h 97"/>
                <a:gd name="T46" fmla="*/ 0 w 290"/>
                <a:gd name="T47" fmla="*/ 76 h 97"/>
                <a:gd name="T48" fmla="*/ 5 w 290"/>
                <a:gd name="T49" fmla="*/ 86 h 97"/>
                <a:gd name="T50" fmla="*/ 9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9" y="88"/>
                  </a:moveTo>
                  <a:lnTo>
                    <a:pt x="17" y="90"/>
                  </a:lnTo>
                  <a:lnTo>
                    <a:pt x="35" y="90"/>
                  </a:lnTo>
                  <a:lnTo>
                    <a:pt x="69" y="82"/>
                  </a:lnTo>
                  <a:lnTo>
                    <a:pt x="130" y="70"/>
                  </a:lnTo>
                  <a:lnTo>
                    <a:pt x="193" y="73"/>
                  </a:lnTo>
                  <a:lnTo>
                    <a:pt x="243" y="85"/>
                  </a:lnTo>
                  <a:lnTo>
                    <a:pt x="271" y="96"/>
                  </a:lnTo>
                  <a:lnTo>
                    <a:pt x="277" y="97"/>
                  </a:lnTo>
                  <a:lnTo>
                    <a:pt x="285" y="90"/>
                  </a:lnTo>
                  <a:lnTo>
                    <a:pt x="290" y="79"/>
                  </a:lnTo>
                  <a:lnTo>
                    <a:pt x="287" y="61"/>
                  </a:lnTo>
                  <a:lnTo>
                    <a:pt x="278" y="42"/>
                  </a:lnTo>
                  <a:lnTo>
                    <a:pt x="258" y="24"/>
                  </a:lnTo>
                  <a:lnTo>
                    <a:pt x="226" y="10"/>
                  </a:lnTo>
                  <a:lnTo>
                    <a:pt x="181" y="0"/>
                  </a:lnTo>
                  <a:lnTo>
                    <a:pt x="151" y="0"/>
                  </a:lnTo>
                  <a:lnTo>
                    <a:pt x="125" y="0"/>
                  </a:lnTo>
                  <a:lnTo>
                    <a:pt x="82" y="6"/>
                  </a:lnTo>
                  <a:lnTo>
                    <a:pt x="50" y="18"/>
                  </a:lnTo>
                  <a:lnTo>
                    <a:pt x="25" y="32"/>
                  </a:lnTo>
                  <a:lnTo>
                    <a:pt x="10" y="48"/>
                  </a:lnTo>
                  <a:lnTo>
                    <a:pt x="2" y="63"/>
                  </a:lnTo>
                  <a:lnTo>
                    <a:pt x="0" y="76"/>
                  </a:lnTo>
                  <a:lnTo>
                    <a:pt x="5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5658" y="3246"/>
              <a:ext cx="44" cy="49"/>
            </a:xfrm>
            <a:custGeom>
              <a:avLst/>
              <a:gdLst>
                <a:gd name="T0" fmla="*/ 176 w 176"/>
                <a:gd name="T1" fmla="*/ 98 h 195"/>
                <a:gd name="T2" fmla="*/ 175 w 176"/>
                <a:gd name="T3" fmla="*/ 117 h 195"/>
                <a:gd name="T4" fmla="*/ 162 w 176"/>
                <a:gd name="T5" fmla="*/ 152 h 195"/>
                <a:gd name="T6" fmla="*/ 138 w 176"/>
                <a:gd name="T7" fmla="*/ 179 h 195"/>
                <a:gd name="T8" fmla="*/ 106 w 176"/>
                <a:gd name="T9" fmla="*/ 193 h 195"/>
                <a:gd name="T10" fmla="*/ 88 w 176"/>
                <a:gd name="T11" fmla="*/ 195 h 195"/>
                <a:gd name="T12" fmla="*/ 70 w 176"/>
                <a:gd name="T13" fmla="*/ 193 h 195"/>
                <a:gd name="T14" fmla="*/ 38 w 176"/>
                <a:gd name="T15" fmla="*/ 179 h 195"/>
                <a:gd name="T16" fmla="*/ 15 w 176"/>
                <a:gd name="T17" fmla="*/ 152 h 195"/>
                <a:gd name="T18" fmla="*/ 1 w 176"/>
                <a:gd name="T19" fmla="*/ 117 h 195"/>
                <a:gd name="T20" fmla="*/ 0 w 176"/>
                <a:gd name="T21" fmla="*/ 98 h 195"/>
                <a:gd name="T22" fmla="*/ 1 w 176"/>
                <a:gd name="T23" fmla="*/ 78 h 195"/>
                <a:gd name="T24" fmla="*/ 15 w 176"/>
                <a:gd name="T25" fmla="*/ 43 h 195"/>
                <a:gd name="T26" fmla="*/ 38 w 176"/>
                <a:gd name="T27" fmla="*/ 16 h 195"/>
                <a:gd name="T28" fmla="*/ 70 w 176"/>
                <a:gd name="T29" fmla="*/ 2 h 195"/>
                <a:gd name="T30" fmla="*/ 88 w 176"/>
                <a:gd name="T31" fmla="*/ 0 h 195"/>
                <a:gd name="T32" fmla="*/ 106 w 176"/>
                <a:gd name="T33" fmla="*/ 2 h 195"/>
                <a:gd name="T34" fmla="*/ 138 w 176"/>
                <a:gd name="T35" fmla="*/ 16 h 195"/>
                <a:gd name="T36" fmla="*/ 162 w 176"/>
                <a:gd name="T37" fmla="*/ 43 h 195"/>
                <a:gd name="T38" fmla="*/ 175 w 176"/>
                <a:gd name="T39" fmla="*/ 78 h 195"/>
                <a:gd name="T40" fmla="*/ 176 w 176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5">
                  <a:moveTo>
                    <a:pt x="176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0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0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6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5664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5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5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5642" y="3196"/>
              <a:ext cx="73" cy="24"/>
            </a:xfrm>
            <a:custGeom>
              <a:avLst/>
              <a:gdLst>
                <a:gd name="T0" fmla="*/ 282 w 290"/>
                <a:gd name="T1" fmla="*/ 88 h 97"/>
                <a:gd name="T2" fmla="*/ 273 w 290"/>
                <a:gd name="T3" fmla="*/ 90 h 97"/>
                <a:gd name="T4" fmla="*/ 255 w 290"/>
                <a:gd name="T5" fmla="*/ 90 h 97"/>
                <a:gd name="T6" fmla="*/ 222 w 290"/>
                <a:gd name="T7" fmla="*/ 82 h 97"/>
                <a:gd name="T8" fmla="*/ 159 w 290"/>
                <a:gd name="T9" fmla="*/ 70 h 97"/>
                <a:gd name="T10" fmla="*/ 97 w 290"/>
                <a:gd name="T11" fmla="*/ 73 h 97"/>
                <a:gd name="T12" fmla="*/ 47 w 290"/>
                <a:gd name="T13" fmla="*/ 85 h 97"/>
                <a:gd name="T14" fmla="*/ 19 w 290"/>
                <a:gd name="T15" fmla="*/ 96 h 97"/>
                <a:gd name="T16" fmla="*/ 13 w 290"/>
                <a:gd name="T17" fmla="*/ 97 h 97"/>
                <a:gd name="T18" fmla="*/ 6 w 290"/>
                <a:gd name="T19" fmla="*/ 90 h 97"/>
                <a:gd name="T20" fmla="*/ 0 w 290"/>
                <a:gd name="T21" fmla="*/ 79 h 97"/>
                <a:gd name="T22" fmla="*/ 3 w 290"/>
                <a:gd name="T23" fmla="*/ 61 h 97"/>
                <a:gd name="T24" fmla="*/ 12 w 290"/>
                <a:gd name="T25" fmla="*/ 42 h 97"/>
                <a:gd name="T26" fmla="*/ 32 w 290"/>
                <a:gd name="T27" fmla="*/ 24 h 97"/>
                <a:gd name="T28" fmla="*/ 64 w 290"/>
                <a:gd name="T29" fmla="*/ 10 h 97"/>
                <a:gd name="T30" fmla="*/ 110 w 290"/>
                <a:gd name="T31" fmla="*/ 0 h 97"/>
                <a:gd name="T32" fmla="*/ 139 w 290"/>
                <a:gd name="T33" fmla="*/ 0 h 97"/>
                <a:gd name="T34" fmla="*/ 165 w 290"/>
                <a:gd name="T35" fmla="*/ 0 h 97"/>
                <a:gd name="T36" fmla="*/ 208 w 290"/>
                <a:gd name="T37" fmla="*/ 6 h 97"/>
                <a:gd name="T38" fmla="*/ 241 w 290"/>
                <a:gd name="T39" fmla="*/ 18 h 97"/>
                <a:gd name="T40" fmla="*/ 265 w 290"/>
                <a:gd name="T41" fmla="*/ 32 h 97"/>
                <a:gd name="T42" fmla="*/ 281 w 290"/>
                <a:gd name="T43" fmla="*/ 48 h 97"/>
                <a:gd name="T44" fmla="*/ 288 w 290"/>
                <a:gd name="T45" fmla="*/ 63 h 97"/>
                <a:gd name="T46" fmla="*/ 290 w 290"/>
                <a:gd name="T47" fmla="*/ 76 h 97"/>
                <a:gd name="T48" fmla="*/ 286 w 290"/>
                <a:gd name="T49" fmla="*/ 86 h 97"/>
                <a:gd name="T50" fmla="*/ 282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282" y="88"/>
                  </a:moveTo>
                  <a:lnTo>
                    <a:pt x="273" y="90"/>
                  </a:lnTo>
                  <a:lnTo>
                    <a:pt x="255" y="90"/>
                  </a:lnTo>
                  <a:lnTo>
                    <a:pt x="222" y="82"/>
                  </a:lnTo>
                  <a:lnTo>
                    <a:pt x="159" y="70"/>
                  </a:lnTo>
                  <a:lnTo>
                    <a:pt x="97" y="73"/>
                  </a:lnTo>
                  <a:lnTo>
                    <a:pt x="47" y="85"/>
                  </a:lnTo>
                  <a:lnTo>
                    <a:pt x="19" y="96"/>
                  </a:lnTo>
                  <a:lnTo>
                    <a:pt x="13" y="97"/>
                  </a:lnTo>
                  <a:lnTo>
                    <a:pt x="6" y="90"/>
                  </a:lnTo>
                  <a:lnTo>
                    <a:pt x="0" y="79"/>
                  </a:lnTo>
                  <a:lnTo>
                    <a:pt x="3" y="61"/>
                  </a:lnTo>
                  <a:lnTo>
                    <a:pt x="12" y="42"/>
                  </a:lnTo>
                  <a:lnTo>
                    <a:pt x="32" y="24"/>
                  </a:lnTo>
                  <a:lnTo>
                    <a:pt x="64" y="10"/>
                  </a:lnTo>
                  <a:lnTo>
                    <a:pt x="110" y="0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6"/>
                  </a:lnTo>
                  <a:lnTo>
                    <a:pt x="241" y="18"/>
                  </a:lnTo>
                  <a:lnTo>
                    <a:pt x="265" y="32"/>
                  </a:lnTo>
                  <a:lnTo>
                    <a:pt x="281" y="48"/>
                  </a:lnTo>
                  <a:lnTo>
                    <a:pt x="288" y="63"/>
                  </a:lnTo>
                  <a:lnTo>
                    <a:pt x="290" y="76"/>
                  </a:lnTo>
                  <a:lnTo>
                    <a:pt x="286" y="86"/>
                  </a:lnTo>
                  <a:lnTo>
                    <a:pt x="282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5542" y="3345"/>
              <a:ext cx="71" cy="25"/>
            </a:xfrm>
            <a:custGeom>
              <a:avLst/>
              <a:gdLst>
                <a:gd name="T0" fmla="*/ 140 w 280"/>
                <a:gd name="T1" fmla="*/ 43 h 100"/>
                <a:gd name="T2" fmla="*/ 108 w 280"/>
                <a:gd name="T3" fmla="*/ 41 h 100"/>
                <a:gd name="T4" fmla="*/ 57 w 280"/>
                <a:gd name="T5" fmla="*/ 24 h 100"/>
                <a:gd name="T6" fmla="*/ 20 w 280"/>
                <a:gd name="T7" fmla="*/ 6 h 100"/>
                <a:gd name="T8" fmla="*/ 5 w 280"/>
                <a:gd name="T9" fmla="*/ 0 h 100"/>
                <a:gd name="T10" fmla="*/ 1 w 280"/>
                <a:gd name="T11" fmla="*/ 3 h 100"/>
                <a:gd name="T12" fmla="*/ 0 w 280"/>
                <a:gd name="T13" fmla="*/ 9 h 100"/>
                <a:gd name="T14" fmla="*/ 1 w 280"/>
                <a:gd name="T15" fmla="*/ 22 h 100"/>
                <a:gd name="T16" fmla="*/ 14 w 280"/>
                <a:gd name="T17" fmla="*/ 52 h 100"/>
                <a:gd name="T18" fmla="*/ 35 w 280"/>
                <a:gd name="T19" fmla="*/ 73 h 100"/>
                <a:gd name="T20" fmla="*/ 57 w 280"/>
                <a:gd name="T21" fmla="*/ 86 h 100"/>
                <a:gd name="T22" fmla="*/ 85 w 280"/>
                <a:gd name="T23" fmla="*/ 95 h 100"/>
                <a:gd name="T24" fmla="*/ 119 w 280"/>
                <a:gd name="T25" fmla="*/ 100 h 100"/>
                <a:gd name="T26" fmla="*/ 140 w 280"/>
                <a:gd name="T27" fmla="*/ 100 h 100"/>
                <a:gd name="T28" fmla="*/ 161 w 280"/>
                <a:gd name="T29" fmla="*/ 100 h 100"/>
                <a:gd name="T30" fmla="*/ 196 w 280"/>
                <a:gd name="T31" fmla="*/ 95 h 100"/>
                <a:gd name="T32" fmla="*/ 223 w 280"/>
                <a:gd name="T33" fmla="*/ 86 h 100"/>
                <a:gd name="T34" fmla="*/ 245 w 280"/>
                <a:gd name="T35" fmla="*/ 73 h 100"/>
                <a:gd name="T36" fmla="*/ 267 w 280"/>
                <a:gd name="T37" fmla="*/ 52 h 100"/>
                <a:gd name="T38" fmla="*/ 279 w 280"/>
                <a:gd name="T39" fmla="*/ 22 h 100"/>
                <a:gd name="T40" fmla="*/ 280 w 280"/>
                <a:gd name="T41" fmla="*/ 9 h 100"/>
                <a:gd name="T42" fmla="*/ 280 w 280"/>
                <a:gd name="T43" fmla="*/ 3 h 100"/>
                <a:gd name="T44" fmla="*/ 275 w 280"/>
                <a:gd name="T45" fmla="*/ 0 h 100"/>
                <a:gd name="T46" fmla="*/ 260 w 280"/>
                <a:gd name="T47" fmla="*/ 6 h 100"/>
                <a:gd name="T48" fmla="*/ 223 w 280"/>
                <a:gd name="T49" fmla="*/ 24 h 100"/>
                <a:gd name="T50" fmla="*/ 172 w 280"/>
                <a:gd name="T51" fmla="*/ 41 h 100"/>
                <a:gd name="T52" fmla="*/ 140 w 280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0" h="100">
                  <a:moveTo>
                    <a:pt x="140" y="43"/>
                  </a:moveTo>
                  <a:lnTo>
                    <a:pt x="108" y="41"/>
                  </a:lnTo>
                  <a:lnTo>
                    <a:pt x="57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9"/>
                  </a:lnTo>
                  <a:lnTo>
                    <a:pt x="1" y="22"/>
                  </a:lnTo>
                  <a:lnTo>
                    <a:pt x="14" y="52"/>
                  </a:lnTo>
                  <a:lnTo>
                    <a:pt x="35" y="73"/>
                  </a:lnTo>
                  <a:lnTo>
                    <a:pt x="57" y="86"/>
                  </a:lnTo>
                  <a:lnTo>
                    <a:pt x="85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1" y="100"/>
                  </a:lnTo>
                  <a:lnTo>
                    <a:pt x="196" y="95"/>
                  </a:lnTo>
                  <a:lnTo>
                    <a:pt x="223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80" y="9"/>
                  </a:lnTo>
                  <a:lnTo>
                    <a:pt x="280" y="3"/>
                  </a:lnTo>
                  <a:lnTo>
                    <a:pt x="275" y="0"/>
                  </a:lnTo>
                  <a:lnTo>
                    <a:pt x="260" y="6"/>
                  </a:lnTo>
                  <a:lnTo>
                    <a:pt x="223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5566" y="3425"/>
              <a:ext cx="24" cy="9"/>
            </a:xfrm>
            <a:custGeom>
              <a:avLst/>
              <a:gdLst>
                <a:gd name="T0" fmla="*/ 48 w 97"/>
                <a:gd name="T1" fmla="*/ 15 h 35"/>
                <a:gd name="T2" fmla="*/ 27 w 97"/>
                <a:gd name="T3" fmla="*/ 12 h 35"/>
                <a:gd name="T4" fmla="*/ 7 w 97"/>
                <a:gd name="T5" fmla="*/ 2 h 35"/>
                <a:gd name="T6" fmla="*/ 0 w 97"/>
                <a:gd name="T7" fmla="*/ 0 h 35"/>
                <a:gd name="T8" fmla="*/ 0 w 97"/>
                <a:gd name="T9" fmla="*/ 3 h 35"/>
                <a:gd name="T10" fmla="*/ 1 w 97"/>
                <a:gd name="T11" fmla="*/ 13 h 35"/>
                <a:gd name="T12" fmla="*/ 15 w 97"/>
                <a:gd name="T13" fmla="*/ 28 h 35"/>
                <a:gd name="T14" fmla="*/ 35 w 97"/>
                <a:gd name="T15" fmla="*/ 34 h 35"/>
                <a:gd name="T16" fmla="*/ 48 w 97"/>
                <a:gd name="T17" fmla="*/ 35 h 35"/>
                <a:gd name="T18" fmla="*/ 62 w 97"/>
                <a:gd name="T19" fmla="*/ 34 h 35"/>
                <a:gd name="T20" fmla="*/ 81 w 97"/>
                <a:gd name="T21" fmla="*/ 28 h 35"/>
                <a:gd name="T22" fmla="*/ 96 w 97"/>
                <a:gd name="T23" fmla="*/ 13 h 35"/>
                <a:gd name="T24" fmla="*/ 97 w 97"/>
                <a:gd name="T25" fmla="*/ 3 h 35"/>
                <a:gd name="T26" fmla="*/ 96 w 97"/>
                <a:gd name="T27" fmla="*/ 0 h 35"/>
                <a:gd name="T28" fmla="*/ 89 w 97"/>
                <a:gd name="T29" fmla="*/ 2 h 35"/>
                <a:gd name="T30" fmla="*/ 69 w 97"/>
                <a:gd name="T31" fmla="*/ 12 h 35"/>
                <a:gd name="T32" fmla="*/ 48 w 97"/>
                <a:gd name="T33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5">
                  <a:moveTo>
                    <a:pt x="48" y="15"/>
                  </a:moveTo>
                  <a:lnTo>
                    <a:pt x="27" y="12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8" y="35"/>
                  </a:lnTo>
                  <a:lnTo>
                    <a:pt x="62" y="34"/>
                  </a:lnTo>
                  <a:lnTo>
                    <a:pt x="81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89" y="2"/>
                  </a:lnTo>
                  <a:lnTo>
                    <a:pt x="69" y="12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2" y="3397"/>
              <a:ext cx="111" cy="18"/>
            </a:xfrm>
            <a:custGeom>
              <a:avLst/>
              <a:gdLst>
                <a:gd name="T0" fmla="*/ 222 w 444"/>
                <a:gd name="T1" fmla="*/ 45 h 73"/>
                <a:gd name="T2" fmla="*/ 172 w 444"/>
                <a:gd name="T3" fmla="*/ 43 h 73"/>
                <a:gd name="T4" fmla="*/ 90 w 444"/>
                <a:gd name="T5" fmla="*/ 28 h 73"/>
                <a:gd name="T6" fmla="*/ 32 w 444"/>
                <a:gd name="T7" fmla="*/ 10 h 73"/>
                <a:gd name="T8" fmla="*/ 3 w 444"/>
                <a:gd name="T9" fmla="*/ 0 h 73"/>
                <a:gd name="T10" fmla="*/ 0 w 444"/>
                <a:gd name="T11" fmla="*/ 3 h 73"/>
                <a:gd name="T12" fmla="*/ 1 w 444"/>
                <a:gd name="T13" fmla="*/ 10 h 73"/>
                <a:gd name="T14" fmla="*/ 22 w 444"/>
                <a:gd name="T15" fmla="*/ 31 h 73"/>
                <a:gd name="T16" fmla="*/ 70 w 444"/>
                <a:gd name="T17" fmla="*/ 55 h 73"/>
                <a:gd name="T18" fmla="*/ 133 w 444"/>
                <a:gd name="T19" fmla="*/ 69 h 73"/>
                <a:gd name="T20" fmla="*/ 189 w 444"/>
                <a:gd name="T21" fmla="*/ 73 h 73"/>
                <a:gd name="T22" fmla="*/ 222 w 444"/>
                <a:gd name="T23" fmla="*/ 73 h 73"/>
                <a:gd name="T24" fmla="*/ 255 w 444"/>
                <a:gd name="T25" fmla="*/ 73 h 73"/>
                <a:gd name="T26" fmla="*/ 311 w 444"/>
                <a:gd name="T27" fmla="*/ 69 h 73"/>
                <a:gd name="T28" fmla="*/ 374 w 444"/>
                <a:gd name="T29" fmla="*/ 55 h 73"/>
                <a:gd name="T30" fmla="*/ 423 w 444"/>
                <a:gd name="T31" fmla="*/ 31 h 73"/>
                <a:gd name="T32" fmla="*/ 443 w 444"/>
                <a:gd name="T33" fmla="*/ 10 h 73"/>
                <a:gd name="T34" fmla="*/ 444 w 444"/>
                <a:gd name="T35" fmla="*/ 3 h 73"/>
                <a:gd name="T36" fmla="*/ 442 w 444"/>
                <a:gd name="T37" fmla="*/ 0 h 73"/>
                <a:gd name="T38" fmla="*/ 412 w 444"/>
                <a:gd name="T39" fmla="*/ 10 h 73"/>
                <a:gd name="T40" fmla="*/ 355 w 444"/>
                <a:gd name="T41" fmla="*/ 28 h 73"/>
                <a:gd name="T42" fmla="*/ 272 w 444"/>
                <a:gd name="T43" fmla="*/ 43 h 73"/>
                <a:gd name="T44" fmla="*/ 222 w 444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73">
                  <a:moveTo>
                    <a:pt x="222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2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1" y="10"/>
                  </a:lnTo>
                  <a:lnTo>
                    <a:pt x="22" y="31"/>
                  </a:lnTo>
                  <a:lnTo>
                    <a:pt x="70" y="55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3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3" y="31"/>
                  </a:lnTo>
                  <a:lnTo>
                    <a:pt x="443" y="10"/>
                  </a:lnTo>
                  <a:lnTo>
                    <a:pt x="444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2" y="43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5420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19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19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19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19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5679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20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20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20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20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5347" y="3515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2 w 923"/>
                <a:gd name="T7" fmla="*/ 511 h 532"/>
                <a:gd name="T8" fmla="*/ 11 w 923"/>
                <a:gd name="T9" fmla="*/ 468 h 532"/>
                <a:gd name="T10" fmla="*/ 32 w 923"/>
                <a:gd name="T11" fmla="*/ 425 h 532"/>
                <a:gd name="T12" fmla="*/ 60 w 923"/>
                <a:gd name="T13" fmla="*/ 380 h 532"/>
                <a:gd name="T14" fmla="*/ 96 w 923"/>
                <a:gd name="T15" fmla="*/ 335 h 532"/>
                <a:gd name="T16" fmla="*/ 140 w 923"/>
                <a:gd name="T17" fmla="*/ 291 h 532"/>
                <a:gd name="T18" fmla="*/ 191 w 923"/>
                <a:gd name="T19" fmla="*/ 247 h 532"/>
                <a:gd name="T20" fmla="*/ 249 w 923"/>
                <a:gd name="T21" fmla="*/ 205 h 532"/>
                <a:gd name="T22" fmla="*/ 313 w 923"/>
                <a:gd name="T23" fmla="*/ 166 h 532"/>
                <a:gd name="T24" fmla="*/ 382 w 923"/>
                <a:gd name="T25" fmla="*/ 128 h 532"/>
                <a:gd name="T26" fmla="*/ 456 w 923"/>
                <a:gd name="T27" fmla="*/ 95 h 532"/>
                <a:gd name="T28" fmla="*/ 534 w 923"/>
                <a:gd name="T29" fmla="*/ 66 h 532"/>
                <a:gd name="T30" fmla="*/ 616 w 923"/>
                <a:gd name="T31" fmla="*/ 41 h 532"/>
                <a:gd name="T32" fmla="*/ 701 w 923"/>
                <a:gd name="T33" fmla="*/ 22 h 532"/>
                <a:gd name="T34" fmla="*/ 788 w 923"/>
                <a:gd name="T35" fmla="*/ 8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2" y="511"/>
                  </a:lnTo>
                  <a:lnTo>
                    <a:pt x="11" y="468"/>
                  </a:lnTo>
                  <a:lnTo>
                    <a:pt x="32" y="425"/>
                  </a:lnTo>
                  <a:lnTo>
                    <a:pt x="60" y="380"/>
                  </a:lnTo>
                  <a:lnTo>
                    <a:pt x="96" y="335"/>
                  </a:lnTo>
                  <a:lnTo>
                    <a:pt x="140" y="291"/>
                  </a:lnTo>
                  <a:lnTo>
                    <a:pt x="191" y="247"/>
                  </a:lnTo>
                  <a:lnTo>
                    <a:pt x="249" y="205"/>
                  </a:lnTo>
                  <a:lnTo>
                    <a:pt x="313" y="166"/>
                  </a:lnTo>
                  <a:lnTo>
                    <a:pt x="382" y="128"/>
                  </a:lnTo>
                  <a:lnTo>
                    <a:pt x="456" y="95"/>
                  </a:lnTo>
                  <a:lnTo>
                    <a:pt x="534" y="66"/>
                  </a:lnTo>
                  <a:lnTo>
                    <a:pt x="616" y="41"/>
                  </a:lnTo>
                  <a:lnTo>
                    <a:pt x="701" y="22"/>
                  </a:lnTo>
                  <a:lnTo>
                    <a:pt x="788" y="8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5578" y="3515"/>
              <a:ext cx="230" cy="133"/>
            </a:xfrm>
            <a:custGeom>
              <a:avLst/>
              <a:gdLst>
                <a:gd name="T0" fmla="*/ 0 w 922"/>
                <a:gd name="T1" fmla="*/ 0 h 532"/>
                <a:gd name="T2" fmla="*/ 0 w 922"/>
                <a:gd name="T3" fmla="*/ 532 h 532"/>
                <a:gd name="T4" fmla="*/ 922 w 922"/>
                <a:gd name="T5" fmla="*/ 532 h 532"/>
                <a:gd name="T6" fmla="*/ 921 w 922"/>
                <a:gd name="T7" fmla="*/ 511 h 532"/>
                <a:gd name="T8" fmla="*/ 912 w 922"/>
                <a:gd name="T9" fmla="*/ 468 h 532"/>
                <a:gd name="T10" fmla="*/ 892 w 922"/>
                <a:gd name="T11" fmla="*/ 425 h 532"/>
                <a:gd name="T12" fmla="*/ 864 w 922"/>
                <a:gd name="T13" fmla="*/ 380 h 532"/>
                <a:gd name="T14" fmla="*/ 828 w 922"/>
                <a:gd name="T15" fmla="*/ 335 h 532"/>
                <a:gd name="T16" fmla="*/ 784 w 922"/>
                <a:gd name="T17" fmla="*/ 291 h 532"/>
                <a:gd name="T18" fmla="*/ 732 w 922"/>
                <a:gd name="T19" fmla="*/ 247 h 532"/>
                <a:gd name="T20" fmla="*/ 674 w 922"/>
                <a:gd name="T21" fmla="*/ 205 h 532"/>
                <a:gd name="T22" fmla="*/ 611 w 922"/>
                <a:gd name="T23" fmla="*/ 166 h 532"/>
                <a:gd name="T24" fmla="*/ 541 w 922"/>
                <a:gd name="T25" fmla="*/ 128 h 532"/>
                <a:gd name="T26" fmla="*/ 468 w 922"/>
                <a:gd name="T27" fmla="*/ 95 h 532"/>
                <a:gd name="T28" fmla="*/ 389 w 922"/>
                <a:gd name="T29" fmla="*/ 66 h 532"/>
                <a:gd name="T30" fmla="*/ 308 w 922"/>
                <a:gd name="T31" fmla="*/ 41 h 532"/>
                <a:gd name="T32" fmla="*/ 222 w 922"/>
                <a:gd name="T33" fmla="*/ 22 h 532"/>
                <a:gd name="T34" fmla="*/ 135 w 922"/>
                <a:gd name="T35" fmla="*/ 8 h 532"/>
                <a:gd name="T36" fmla="*/ 46 w 922"/>
                <a:gd name="T37" fmla="*/ 0 h 532"/>
                <a:gd name="T38" fmla="*/ 0 w 922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2" h="532">
                  <a:moveTo>
                    <a:pt x="0" y="0"/>
                  </a:moveTo>
                  <a:lnTo>
                    <a:pt x="0" y="532"/>
                  </a:lnTo>
                  <a:lnTo>
                    <a:pt x="922" y="532"/>
                  </a:lnTo>
                  <a:lnTo>
                    <a:pt x="921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7"/>
                  </a:lnTo>
                  <a:lnTo>
                    <a:pt x="674" y="205"/>
                  </a:lnTo>
                  <a:lnTo>
                    <a:pt x="611" y="166"/>
                  </a:lnTo>
                  <a:lnTo>
                    <a:pt x="541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8" y="41"/>
                  </a:lnTo>
                  <a:lnTo>
                    <a:pt x="222" y="22"/>
                  </a:lnTo>
                  <a:lnTo>
                    <a:pt x="135" y="8"/>
                  </a:ln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5490" y="3518"/>
              <a:ext cx="88" cy="130"/>
            </a:xfrm>
            <a:custGeom>
              <a:avLst/>
              <a:gdLst>
                <a:gd name="T0" fmla="*/ 173 w 349"/>
                <a:gd name="T1" fmla="*/ 2 h 520"/>
                <a:gd name="T2" fmla="*/ 169 w 349"/>
                <a:gd name="T3" fmla="*/ 2 h 520"/>
                <a:gd name="T4" fmla="*/ 165 w 349"/>
                <a:gd name="T5" fmla="*/ 3 h 520"/>
                <a:gd name="T6" fmla="*/ 123 w 349"/>
                <a:gd name="T7" fmla="*/ 11 h 520"/>
                <a:gd name="T8" fmla="*/ 40 w 349"/>
                <a:gd name="T9" fmla="*/ 29 h 520"/>
                <a:gd name="T10" fmla="*/ 0 w 349"/>
                <a:gd name="T11" fmla="*/ 41 h 520"/>
                <a:gd name="T12" fmla="*/ 349 w 349"/>
                <a:gd name="T13" fmla="*/ 520 h 520"/>
                <a:gd name="T14" fmla="*/ 349 w 349"/>
                <a:gd name="T15" fmla="*/ 254 h 520"/>
                <a:gd name="T16" fmla="*/ 192 w 349"/>
                <a:gd name="T17" fmla="*/ 0 h 520"/>
                <a:gd name="T18" fmla="*/ 183 w 349"/>
                <a:gd name="T19" fmla="*/ 0 h 520"/>
                <a:gd name="T20" fmla="*/ 173 w 349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520">
                  <a:moveTo>
                    <a:pt x="173" y="2"/>
                  </a:moveTo>
                  <a:lnTo>
                    <a:pt x="169" y="2"/>
                  </a:lnTo>
                  <a:lnTo>
                    <a:pt x="165" y="3"/>
                  </a:lnTo>
                  <a:lnTo>
                    <a:pt x="123" y="11"/>
                  </a:lnTo>
                  <a:lnTo>
                    <a:pt x="40" y="29"/>
                  </a:lnTo>
                  <a:lnTo>
                    <a:pt x="0" y="41"/>
                  </a:lnTo>
                  <a:lnTo>
                    <a:pt x="349" y="520"/>
                  </a:lnTo>
                  <a:lnTo>
                    <a:pt x="349" y="25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73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5578" y="3518"/>
              <a:ext cx="87" cy="130"/>
            </a:xfrm>
            <a:custGeom>
              <a:avLst/>
              <a:gdLst>
                <a:gd name="T0" fmla="*/ 176 w 350"/>
                <a:gd name="T1" fmla="*/ 2 h 520"/>
                <a:gd name="T2" fmla="*/ 180 w 350"/>
                <a:gd name="T3" fmla="*/ 2 h 520"/>
                <a:gd name="T4" fmla="*/ 184 w 350"/>
                <a:gd name="T5" fmla="*/ 3 h 520"/>
                <a:gd name="T6" fmla="*/ 226 w 350"/>
                <a:gd name="T7" fmla="*/ 11 h 520"/>
                <a:gd name="T8" fmla="*/ 309 w 350"/>
                <a:gd name="T9" fmla="*/ 29 h 520"/>
                <a:gd name="T10" fmla="*/ 350 w 350"/>
                <a:gd name="T11" fmla="*/ 41 h 520"/>
                <a:gd name="T12" fmla="*/ 0 w 350"/>
                <a:gd name="T13" fmla="*/ 520 h 520"/>
                <a:gd name="T14" fmla="*/ 0 w 350"/>
                <a:gd name="T15" fmla="*/ 254 h 520"/>
                <a:gd name="T16" fmla="*/ 157 w 350"/>
                <a:gd name="T17" fmla="*/ 0 h 520"/>
                <a:gd name="T18" fmla="*/ 167 w 350"/>
                <a:gd name="T19" fmla="*/ 0 h 520"/>
                <a:gd name="T20" fmla="*/ 176 w 350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520">
                  <a:moveTo>
                    <a:pt x="176" y="2"/>
                  </a:moveTo>
                  <a:lnTo>
                    <a:pt x="180" y="2"/>
                  </a:lnTo>
                  <a:lnTo>
                    <a:pt x="184" y="3"/>
                  </a:lnTo>
                  <a:lnTo>
                    <a:pt x="226" y="11"/>
                  </a:lnTo>
                  <a:lnTo>
                    <a:pt x="309" y="29"/>
                  </a:lnTo>
                  <a:lnTo>
                    <a:pt x="350" y="41"/>
                  </a:lnTo>
                  <a:lnTo>
                    <a:pt x="0" y="520"/>
                  </a:lnTo>
                  <a:lnTo>
                    <a:pt x="0" y="254"/>
                  </a:lnTo>
                  <a:lnTo>
                    <a:pt x="157" y="0"/>
                  </a:lnTo>
                  <a:lnTo>
                    <a:pt x="167" y="0"/>
                  </a:lnTo>
                  <a:lnTo>
                    <a:pt x="176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5320" y="2917"/>
              <a:ext cx="515" cy="665"/>
            </a:xfrm>
            <a:custGeom>
              <a:avLst/>
              <a:gdLst>
                <a:gd name="T0" fmla="*/ 942 w 2060"/>
                <a:gd name="T1" fmla="*/ 1 h 2658"/>
                <a:gd name="T2" fmla="*/ 643 w 2060"/>
                <a:gd name="T3" fmla="*/ 47 h 2658"/>
                <a:gd name="T4" fmla="*/ 410 w 2060"/>
                <a:gd name="T5" fmla="*/ 147 h 2658"/>
                <a:gd name="T6" fmla="*/ 240 w 2060"/>
                <a:gd name="T7" fmla="*/ 297 h 2658"/>
                <a:gd name="T8" fmla="*/ 121 w 2060"/>
                <a:gd name="T9" fmla="*/ 487 h 2658"/>
                <a:gd name="T10" fmla="*/ 47 w 2060"/>
                <a:gd name="T11" fmla="*/ 715 h 2658"/>
                <a:gd name="T12" fmla="*/ 10 w 2060"/>
                <a:gd name="T13" fmla="*/ 971 h 2658"/>
                <a:gd name="T14" fmla="*/ 0 w 2060"/>
                <a:gd name="T15" fmla="*/ 1321 h 2658"/>
                <a:gd name="T16" fmla="*/ 12 w 2060"/>
                <a:gd name="T17" fmla="*/ 1543 h 2658"/>
                <a:gd name="T18" fmla="*/ 67 w 2060"/>
                <a:gd name="T19" fmla="*/ 1813 h 2658"/>
                <a:gd name="T20" fmla="*/ 161 w 2060"/>
                <a:gd name="T21" fmla="*/ 2046 h 2658"/>
                <a:gd name="T22" fmla="*/ 282 w 2060"/>
                <a:gd name="T23" fmla="*/ 2241 h 2658"/>
                <a:gd name="T24" fmla="*/ 444 w 2060"/>
                <a:gd name="T25" fmla="*/ 2433 h 2658"/>
                <a:gd name="T26" fmla="*/ 700 w 2060"/>
                <a:gd name="T27" fmla="*/ 2645 h 2658"/>
                <a:gd name="T28" fmla="*/ 697 w 2060"/>
                <a:gd name="T29" fmla="*/ 2624 h 2658"/>
                <a:gd name="T30" fmla="*/ 539 w 2060"/>
                <a:gd name="T31" fmla="*/ 2324 h 2658"/>
                <a:gd name="T32" fmla="*/ 443 w 2060"/>
                <a:gd name="T33" fmla="*/ 2070 h 2658"/>
                <a:gd name="T34" fmla="*/ 369 w 2060"/>
                <a:gd name="T35" fmla="*/ 1768 h 2658"/>
                <a:gd name="T36" fmla="*/ 344 w 2060"/>
                <a:gd name="T37" fmla="*/ 1432 h 2658"/>
                <a:gd name="T38" fmla="*/ 364 w 2060"/>
                <a:gd name="T39" fmla="*/ 1211 h 2658"/>
                <a:gd name="T40" fmla="*/ 404 w 2060"/>
                <a:gd name="T41" fmla="*/ 1031 h 2658"/>
                <a:gd name="T42" fmla="*/ 471 w 2060"/>
                <a:gd name="T43" fmla="*/ 851 h 2658"/>
                <a:gd name="T44" fmla="*/ 565 w 2060"/>
                <a:gd name="T45" fmla="*/ 672 h 2658"/>
                <a:gd name="T46" fmla="*/ 579 w 2060"/>
                <a:gd name="T47" fmla="*/ 652 h 2658"/>
                <a:gd name="T48" fmla="*/ 490 w 2060"/>
                <a:gd name="T49" fmla="*/ 902 h 2658"/>
                <a:gd name="T50" fmla="*/ 482 w 2060"/>
                <a:gd name="T51" fmla="*/ 1000 h 2658"/>
                <a:gd name="T52" fmla="*/ 678 w 2060"/>
                <a:gd name="T53" fmla="*/ 965 h 2658"/>
                <a:gd name="T54" fmla="*/ 1030 w 2060"/>
                <a:gd name="T55" fmla="*/ 949 h 2658"/>
                <a:gd name="T56" fmla="*/ 1383 w 2060"/>
                <a:gd name="T57" fmla="*/ 965 h 2658"/>
                <a:gd name="T58" fmla="*/ 1578 w 2060"/>
                <a:gd name="T59" fmla="*/ 1000 h 2658"/>
                <a:gd name="T60" fmla="*/ 1571 w 2060"/>
                <a:gd name="T61" fmla="*/ 902 h 2658"/>
                <a:gd name="T62" fmla="*/ 1482 w 2060"/>
                <a:gd name="T63" fmla="*/ 652 h 2658"/>
                <a:gd name="T64" fmla="*/ 1496 w 2060"/>
                <a:gd name="T65" fmla="*/ 672 h 2658"/>
                <a:gd name="T66" fmla="*/ 1590 w 2060"/>
                <a:gd name="T67" fmla="*/ 851 h 2658"/>
                <a:gd name="T68" fmla="*/ 1656 w 2060"/>
                <a:gd name="T69" fmla="*/ 1031 h 2658"/>
                <a:gd name="T70" fmla="*/ 1697 w 2060"/>
                <a:gd name="T71" fmla="*/ 1211 h 2658"/>
                <a:gd name="T72" fmla="*/ 1717 w 2060"/>
                <a:gd name="T73" fmla="*/ 1432 h 2658"/>
                <a:gd name="T74" fmla="*/ 1691 w 2060"/>
                <a:gd name="T75" fmla="*/ 1768 h 2658"/>
                <a:gd name="T76" fmla="*/ 1617 w 2060"/>
                <a:gd name="T77" fmla="*/ 2070 h 2658"/>
                <a:gd name="T78" fmla="*/ 1520 w 2060"/>
                <a:gd name="T79" fmla="*/ 2324 h 2658"/>
                <a:gd name="T80" fmla="*/ 1364 w 2060"/>
                <a:gd name="T81" fmla="*/ 2624 h 2658"/>
                <a:gd name="T82" fmla="*/ 1360 w 2060"/>
                <a:gd name="T83" fmla="*/ 2645 h 2658"/>
                <a:gd name="T84" fmla="*/ 1617 w 2060"/>
                <a:gd name="T85" fmla="*/ 2433 h 2658"/>
                <a:gd name="T86" fmla="*/ 1778 w 2060"/>
                <a:gd name="T87" fmla="*/ 2241 h 2658"/>
                <a:gd name="T88" fmla="*/ 1899 w 2060"/>
                <a:gd name="T89" fmla="*/ 2046 h 2658"/>
                <a:gd name="T90" fmla="*/ 1993 w 2060"/>
                <a:gd name="T91" fmla="*/ 1813 h 2658"/>
                <a:gd name="T92" fmla="*/ 2048 w 2060"/>
                <a:gd name="T93" fmla="*/ 1543 h 2658"/>
                <a:gd name="T94" fmla="*/ 2060 w 2060"/>
                <a:gd name="T95" fmla="*/ 1321 h 2658"/>
                <a:gd name="T96" fmla="*/ 2051 w 2060"/>
                <a:gd name="T97" fmla="*/ 971 h 2658"/>
                <a:gd name="T98" fmla="*/ 2014 w 2060"/>
                <a:gd name="T99" fmla="*/ 715 h 2658"/>
                <a:gd name="T100" fmla="*/ 1940 w 2060"/>
                <a:gd name="T101" fmla="*/ 487 h 2658"/>
                <a:gd name="T102" fmla="*/ 1821 w 2060"/>
                <a:gd name="T103" fmla="*/ 297 h 2658"/>
                <a:gd name="T104" fmla="*/ 1649 w 2060"/>
                <a:gd name="T105" fmla="*/ 147 h 2658"/>
                <a:gd name="T106" fmla="*/ 1418 w 2060"/>
                <a:gd name="T107" fmla="*/ 47 h 2658"/>
                <a:gd name="T108" fmla="*/ 1118 w 2060"/>
                <a:gd name="T109" fmla="*/ 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60" h="2658">
                  <a:moveTo>
                    <a:pt x="1030" y="0"/>
                  </a:moveTo>
                  <a:lnTo>
                    <a:pt x="942" y="1"/>
                  </a:lnTo>
                  <a:lnTo>
                    <a:pt x="783" y="17"/>
                  </a:lnTo>
                  <a:lnTo>
                    <a:pt x="643" y="47"/>
                  </a:lnTo>
                  <a:lnTo>
                    <a:pt x="518" y="90"/>
                  </a:lnTo>
                  <a:lnTo>
                    <a:pt x="410" y="147"/>
                  </a:lnTo>
                  <a:lnTo>
                    <a:pt x="318" y="216"/>
                  </a:lnTo>
                  <a:lnTo>
                    <a:pt x="240" y="297"/>
                  </a:lnTo>
                  <a:lnTo>
                    <a:pt x="174" y="387"/>
                  </a:lnTo>
                  <a:lnTo>
                    <a:pt x="121" y="487"/>
                  </a:lnTo>
                  <a:lnTo>
                    <a:pt x="78" y="597"/>
                  </a:lnTo>
                  <a:lnTo>
                    <a:pt x="47" y="715"/>
                  </a:lnTo>
                  <a:lnTo>
                    <a:pt x="24" y="839"/>
                  </a:lnTo>
                  <a:lnTo>
                    <a:pt x="10" y="971"/>
                  </a:lnTo>
                  <a:lnTo>
                    <a:pt x="1" y="1107"/>
                  </a:lnTo>
                  <a:lnTo>
                    <a:pt x="0" y="1321"/>
                  </a:lnTo>
                  <a:lnTo>
                    <a:pt x="6" y="1470"/>
                  </a:lnTo>
                  <a:lnTo>
                    <a:pt x="12" y="1543"/>
                  </a:lnTo>
                  <a:lnTo>
                    <a:pt x="33" y="1683"/>
                  </a:lnTo>
                  <a:lnTo>
                    <a:pt x="67" y="1813"/>
                  </a:lnTo>
                  <a:lnTo>
                    <a:pt x="110" y="1935"/>
                  </a:lnTo>
                  <a:lnTo>
                    <a:pt x="161" y="2046"/>
                  </a:lnTo>
                  <a:lnTo>
                    <a:pt x="219" y="2148"/>
                  </a:lnTo>
                  <a:lnTo>
                    <a:pt x="282" y="2241"/>
                  </a:lnTo>
                  <a:lnTo>
                    <a:pt x="346" y="2324"/>
                  </a:lnTo>
                  <a:lnTo>
                    <a:pt x="444" y="2433"/>
                  </a:lnTo>
                  <a:lnTo>
                    <a:pt x="564" y="2544"/>
                  </a:lnTo>
                  <a:lnTo>
                    <a:pt x="700" y="2645"/>
                  </a:lnTo>
                  <a:lnTo>
                    <a:pt x="721" y="2658"/>
                  </a:lnTo>
                  <a:lnTo>
                    <a:pt x="697" y="2624"/>
                  </a:lnTo>
                  <a:lnTo>
                    <a:pt x="589" y="2429"/>
                  </a:lnTo>
                  <a:lnTo>
                    <a:pt x="539" y="2324"/>
                  </a:lnTo>
                  <a:lnTo>
                    <a:pt x="490" y="2204"/>
                  </a:lnTo>
                  <a:lnTo>
                    <a:pt x="443" y="2070"/>
                  </a:lnTo>
                  <a:lnTo>
                    <a:pt x="402" y="1924"/>
                  </a:lnTo>
                  <a:lnTo>
                    <a:pt x="369" y="1768"/>
                  </a:lnTo>
                  <a:lnTo>
                    <a:pt x="349" y="1603"/>
                  </a:lnTo>
                  <a:lnTo>
                    <a:pt x="344" y="1432"/>
                  </a:lnTo>
                  <a:lnTo>
                    <a:pt x="352" y="1300"/>
                  </a:lnTo>
                  <a:lnTo>
                    <a:pt x="364" y="1211"/>
                  </a:lnTo>
                  <a:lnTo>
                    <a:pt x="381" y="1121"/>
                  </a:lnTo>
                  <a:lnTo>
                    <a:pt x="404" y="1031"/>
                  </a:lnTo>
                  <a:lnTo>
                    <a:pt x="434" y="942"/>
                  </a:lnTo>
                  <a:lnTo>
                    <a:pt x="471" y="851"/>
                  </a:lnTo>
                  <a:lnTo>
                    <a:pt x="514" y="761"/>
                  </a:lnTo>
                  <a:lnTo>
                    <a:pt x="565" y="672"/>
                  </a:lnTo>
                  <a:lnTo>
                    <a:pt x="593" y="626"/>
                  </a:lnTo>
                  <a:lnTo>
                    <a:pt x="579" y="652"/>
                  </a:lnTo>
                  <a:lnTo>
                    <a:pt x="514" y="806"/>
                  </a:lnTo>
                  <a:lnTo>
                    <a:pt x="490" y="902"/>
                  </a:lnTo>
                  <a:lnTo>
                    <a:pt x="481" y="967"/>
                  </a:lnTo>
                  <a:lnTo>
                    <a:pt x="482" y="1000"/>
                  </a:lnTo>
                  <a:lnTo>
                    <a:pt x="501" y="993"/>
                  </a:lnTo>
                  <a:lnTo>
                    <a:pt x="678" y="965"/>
                  </a:lnTo>
                  <a:lnTo>
                    <a:pt x="888" y="950"/>
                  </a:lnTo>
                  <a:lnTo>
                    <a:pt x="1030" y="949"/>
                  </a:lnTo>
                  <a:lnTo>
                    <a:pt x="1172" y="950"/>
                  </a:lnTo>
                  <a:lnTo>
                    <a:pt x="1383" y="965"/>
                  </a:lnTo>
                  <a:lnTo>
                    <a:pt x="1559" y="993"/>
                  </a:lnTo>
                  <a:lnTo>
                    <a:pt x="1578" y="1000"/>
                  </a:lnTo>
                  <a:lnTo>
                    <a:pt x="1578" y="967"/>
                  </a:lnTo>
                  <a:lnTo>
                    <a:pt x="1571" y="902"/>
                  </a:lnTo>
                  <a:lnTo>
                    <a:pt x="1546" y="806"/>
                  </a:lnTo>
                  <a:lnTo>
                    <a:pt x="1482" y="652"/>
                  </a:lnTo>
                  <a:lnTo>
                    <a:pt x="1467" y="626"/>
                  </a:lnTo>
                  <a:lnTo>
                    <a:pt x="1496" y="672"/>
                  </a:lnTo>
                  <a:lnTo>
                    <a:pt x="1546" y="761"/>
                  </a:lnTo>
                  <a:lnTo>
                    <a:pt x="1590" y="851"/>
                  </a:lnTo>
                  <a:lnTo>
                    <a:pt x="1626" y="942"/>
                  </a:lnTo>
                  <a:lnTo>
                    <a:pt x="1656" y="1031"/>
                  </a:lnTo>
                  <a:lnTo>
                    <a:pt x="1679" y="1121"/>
                  </a:lnTo>
                  <a:lnTo>
                    <a:pt x="1697" y="1211"/>
                  </a:lnTo>
                  <a:lnTo>
                    <a:pt x="1709" y="1300"/>
                  </a:lnTo>
                  <a:lnTo>
                    <a:pt x="1717" y="1432"/>
                  </a:lnTo>
                  <a:lnTo>
                    <a:pt x="1712" y="1603"/>
                  </a:lnTo>
                  <a:lnTo>
                    <a:pt x="1691" y="1768"/>
                  </a:lnTo>
                  <a:lnTo>
                    <a:pt x="1659" y="1924"/>
                  </a:lnTo>
                  <a:lnTo>
                    <a:pt x="1617" y="2070"/>
                  </a:lnTo>
                  <a:lnTo>
                    <a:pt x="1570" y="2204"/>
                  </a:lnTo>
                  <a:lnTo>
                    <a:pt x="1520" y="2324"/>
                  </a:lnTo>
                  <a:lnTo>
                    <a:pt x="1471" y="2429"/>
                  </a:lnTo>
                  <a:lnTo>
                    <a:pt x="1364" y="2624"/>
                  </a:lnTo>
                  <a:lnTo>
                    <a:pt x="1340" y="2658"/>
                  </a:lnTo>
                  <a:lnTo>
                    <a:pt x="1360" y="2645"/>
                  </a:lnTo>
                  <a:lnTo>
                    <a:pt x="1496" y="2544"/>
                  </a:lnTo>
                  <a:lnTo>
                    <a:pt x="1617" y="2433"/>
                  </a:lnTo>
                  <a:lnTo>
                    <a:pt x="1714" y="2324"/>
                  </a:lnTo>
                  <a:lnTo>
                    <a:pt x="1778" y="2241"/>
                  </a:lnTo>
                  <a:lnTo>
                    <a:pt x="1841" y="2148"/>
                  </a:lnTo>
                  <a:lnTo>
                    <a:pt x="1899" y="2046"/>
                  </a:lnTo>
                  <a:lnTo>
                    <a:pt x="1950" y="1935"/>
                  </a:lnTo>
                  <a:lnTo>
                    <a:pt x="1993" y="1813"/>
                  </a:lnTo>
                  <a:lnTo>
                    <a:pt x="2028" y="1683"/>
                  </a:lnTo>
                  <a:lnTo>
                    <a:pt x="2048" y="1543"/>
                  </a:lnTo>
                  <a:lnTo>
                    <a:pt x="2053" y="1470"/>
                  </a:lnTo>
                  <a:lnTo>
                    <a:pt x="2060" y="1321"/>
                  </a:lnTo>
                  <a:lnTo>
                    <a:pt x="2059" y="1107"/>
                  </a:lnTo>
                  <a:lnTo>
                    <a:pt x="2051" y="971"/>
                  </a:lnTo>
                  <a:lnTo>
                    <a:pt x="2036" y="839"/>
                  </a:lnTo>
                  <a:lnTo>
                    <a:pt x="2014" y="715"/>
                  </a:lnTo>
                  <a:lnTo>
                    <a:pt x="1981" y="597"/>
                  </a:lnTo>
                  <a:lnTo>
                    <a:pt x="1940" y="487"/>
                  </a:lnTo>
                  <a:lnTo>
                    <a:pt x="1886" y="387"/>
                  </a:lnTo>
                  <a:lnTo>
                    <a:pt x="1821" y="297"/>
                  </a:lnTo>
                  <a:lnTo>
                    <a:pt x="1742" y="216"/>
                  </a:lnTo>
                  <a:lnTo>
                    <a:pt x="1649" y="147"/>
                  </a:lnTo>
                  <a:lnTo>
                    <a:pt x="1542" y="90"/>
                  </a:lnTo>
                  <a:lnTo>
                    <a:pt x="1418" y="47"/>
                  </a:lnTo>
                  <a:lnTo>
                    <a:pt x="1277" y="17"/>
                  </a:lnTo>
                  <a:lnTo>
                    <a:pt x="1118" y="1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5525" y="3511"/>
              <a:ext cx="105" cy="96"/>
            </a:xfrm>
            <a:custGeom>
              <a:avLst/>
              <a:gdLst>
                <a:gd name="T0" fmla="*/ 0 w 421"/>
                <a:gd name="T1" fmla="*/ 36 h 385"/>
                <a:gd name="T2" fmla="*/ 210 w 421"/>
                <a:gd name="T3" fmla="*/ 385 h 385"/>
                <a:gd name="T4" fmla="*/ 421 w 421"/>
                <a:gd name="T5" fmla="*/ 36 h 385"/>
                <a:gd name="T6" fmla="*/ 414 w 421"/>
                <a:gd name="T7" fmla="*/ 33 h 385"/>
                <a:gd name="T8" fmla="*/ 343 w 421"/>
                <a:gd name="T9" fmla="*/ 14 h 385"/>
                <a:gd name="T10" fmla="*/ 256 w 421"/>
                <a:gd name="T11" fmla="*/ 2 h 385"/>
                <a:gd name="T12" fmla="*/ 187 w 421"/>
                <a:gd name="T13" fmla="*/ 0 h 385"/>
                <a:gd name="T14" fmla="*/ 114 w 421"/>
                <a:gd name="T15" fmla="*/ 5 h 385"/>
                <a:gd name="T16" fmla="*/ 37 w 421"/>
                <a:gd name="T17" fmla="*/ 22 h 385"/>
                <a:gd name="T18" fmla="*/ 0 w 421"/>
                <a:gd name="T19" fmla="*/ 3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385">
                  <a:moveTo>
                    <a:pt x="0" y="36"/>
                  </a:moveTo>
                  <a:lnTo>
                    <a:pt x="210" y="385"/>
                  </a:lnTo>
                  <a:lnTo>
                    <a:pt x="421" y="36"/>
                  </a:lnTo>
                  <a:lnTo>
                    <a:pt x="414" y="33"/>
                  </a:lnTo>
                  <a:lnTo>
                    <a:pt x="343" y="14"/>
                  </a:lnTo>
                  <a:lnTo>
                    <a:pt x="256" y="2"/>
                  </a:lnTo>
                  <a:lnTo>
                    <a:pt x="187" y="0"/>
                  </a:lnTo>
                  <a:lnTo>
                    <a:pt x="114" y="5"/>
                  </a:lnTo>
                  <a:lnTo>
                    <a:pt x="37" y="2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</p:grpSp>
      <p:cxnSp>
        <p:nvCxnSpPr>
          <p:cNvPr id="92" name="직선 연결선 91"/>
          <p:cNvCxnSpPr>
            <a:cxnSpLocks/>
          </p:cNvCxnSpPr>
          <p:nvPr/>
        </p:nvCxnSpPr>
        <p:spPr>
          <a:xfrm flipV="1">
            <a:off x="3289821" y="5076734"/>
            <a:ext cx="5473179" cy="402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078210" y="5355557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prstClr val="white"/>
                </a:solidFill>
                <a:ea typeface="문체부 쓰기 정체" panose="02030609000101010101" pitchFamily="17" charset="-127"/>
              </a:rPr>
              <a:t>홍영신</a:t>
            </a:r>
            <a:endParaRPr lang="en-US" altLang="ko-KR" sz="1200" dirty="0">
              <a:solidFill>
                <a:prstClr val="white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358854" y="5367380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  <a:ea typeface="문체부 쓰기 정체" panose="02030609000101010101" pitchFamily="17" charset="-127"/>
              </a:rPr>
              <a:t>이경현</a:t>
            </a:r>
            <a:endParaRPr lang="en-US" altLang="ko-KR" sz="1200" dirty="0">
              <a:solidFill>
                <a:prstClr val="white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741166" y="5355515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  <a:ea typeface="문체부 쓰기 정체" panose="02030609000101010101" pitchFamily="17" charset="-127"/>
              </a:rPr>
              <a:t>정한진</a:t>
            </a:r>
            <a:endParaRPr lang="en-US" altLang="ko-KR" sz="1200" dirty="0">
              <a:solidFill>
                <a:prstClr val="white"/>
              </a:solidFill>
              <a:ea typeface="문체부 쓰기 정체" panose="02030609000101010101" pitchFamily="17" charset="-127"/>
            </a:endParaRPr>
          </a:p>
        </p:txBody>
      </p:sp>
      <p:grpSp>
        <p:nvGrpSpPr>
          <p:cNvPr id="91" name="Group 4">
            <a:extLst>
              <a:ext uri="{FF2B5EF4-FFF2-40B4-BE49-F238E27FC236}">
                <a16:creationId xmlns:a16="http://schemas.microsoft.com/office/drawing/2014/main" id="{44A31B94-9DE4-49F7-B74A-B872AC0DAA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32635" y="4173589"/>
            <a:ext cx="678747" cy="943365"/>
            <a:chOff x="2371" y="2919"/>
            <a:chExt cx="513" cy="713"/>
          </a:xfrm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586032EB-3E7B-43A1-BC4A-D96354AA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716DA685-A169-4AC2-A17F-EB4992EA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7B666A1E-245D-470F-854C-00D9D5EAA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9163330C-0F58-40FE-A3EF-5EDC34DF8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197B3603-9291-4F46-B2F1-799D66F19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26943BB6-DCB3-4A29-ADA7-C9E61041E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A1C11EA1-3CEB-4AB7-B91B-01EE9D2CB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A18ED502-BEC2-4E05-B196-1E9DDAC0D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505E1EF5-2CB4-4D23-BF07-FB98357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640B8E05-FBCF-472A-BF4A-CEFA26FC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C896E320-C954-4EB7-950E-9F39D729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4778C697-23E0-481D-BD86-C2FDC5AA6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512043E9-24F2-4F1D-AB77-482BB6851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42564530-7763-4954-9A39-4D395985A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845A4263-78E4-484A-A1A8-8DE906F5B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E1A5DA2C-4432-44F6-A38D-E0A1F04D6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65FAC8A6-6891-49CC-BCD9-0C6156F5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F580B81D-9AE7-4815-BB30-6D895CD08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7DAB7E2D-FCE9-4234-ADE9-2637BED8D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</p:grpSp>
      <p:grpSp>
        <p:nvGrpSpPr>
          <p:cNvPr id="115" name="Group 4">
            <a:extLst>
              <a:ext uri="{FF2B5EF4-FFF2-40B4-BE49-F238E27FC236}">
                <a16:creationId xmlns:a16="http://schemas.microsoft.com/office/drawing/2014/main" id="{22D3DC30-BB38-4EA7-BFEB-0EF20270D2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33248" y="4128738"/>
            <a:ext cx="678747" cy="943365"/>
            <a:chOff x="2371" y="2919"/>
            <a:chExt cx="513" cy="713"/>
          </a:xfrm>
        </p:grpSpPr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590B463A-DF8A-410B-A7FB-117D67E1E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99E441FA-7D19-45F7-80B2-18E622775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EC5125B2-EE48-4865-8DC5-802648353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C35A3AF1-FF0E-4CFC-899C-E90ADE288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C7CE4115-00E3-45A2-88F7-93F104BF3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C3254F66-19A7-4F65-AC45-F62C5A591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C71C270-779A-45B4-AA62-A5E9E693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6CE7DA3D-5649-43EE-B16E-3010EFE0C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3ED48625-4B87-4690-A66C-BC1CD2FD2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D1F62E4C-3FF8-4BF9-8EDD-F70A0256B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2F8D2D62-DBE8-43D9-B6C9-F81FB12BF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6">
              <a:extLst>
                <a:ext uri="{FF2B5EF4-FFF2-40B4-BE49-F238E27FC236}">
                  <a16:creationId xmlns:a16="http://schemas.microsoft.com/office/drawing/2014/main" id="{F4BF6328-DADB-4BCB-A0CE-E05CB0583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E4E3A31C-F577-4B79-9F80-7246897E9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22E49906-8CD2-4F18-A9C9-A2B89DFD8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BD38F50B-F245-4973-97CA-0FE4D50FE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501F79D2-4573-4A64-9A0E-0E6CE30DD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21">
              <a:extLst>
                <a:ext uri="{FF2B5EF4-FFF2-40B4-BE49-F238E27FC236}">
                  <a16:creationId xmlns:a16="http://schemas.microsoft.com/office/drawing/2014/main" id="{70742213-A5A0-498F-A50F-62D99FCDD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1F7E98BF-E995-469C-8C50-D8F9D2962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A93F9038-46DD-4417-A8AD-187C4C79E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5" name="모서리가 둥근 직사각형 92">
            <a:extLst>
              <a:ext uri="{FF2B5EF4-FFF2-40B4-BE49-F238E27FC236}">
                <a16:creationId xmlns:a16="http://schemas.microsoft.com/office/drawing/2014/main" id="{1225BCB1-5371-414A-B157-8AD78C0962BB}"/>
              </a:ext>
            </a:extLst>
          </p:cNvPr>
          <p:cNvSpPr/>
          <p:nvPr/>
        </p:nvSpPr>
        <p:spPr>
          <a:xfrm>
            <a:off x="7675417" y="5358864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  <a:ea typeface="문체부 쓰기 정체" panose="02030609000101010101" pitchFamily="17" charset="-127"/>
              </a:rPr>
              <a:t>전진영</a:t>
            </a:r>
            <a:endParaRPr lang="en-US" altLang="ko-KR" sz="1200" dirty="0">
              <a:solidFill>
                <a:prstClr val="white"/>
              </a:solidFill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ED73190-71A7-4C8C-974A-32B4F8C2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57" y="1109841"/>
            <a:ext cx="6190471" cy="42481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B5EB71-C19D-4E46-83BF-3441C4881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7" y="5357991"/>
            <a:ext cx="6190471" cy="124179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-46893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회원관리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가입된 회원 </a:t>
            </a:r>
            <a:r>
              <a:rPr lang="ko-KR" altLang="en-US" sz="3200" b="1" i="1" dirty="0" err="1">
                <a:solidFill>
                  <a:srgbClr val="204164"/>
                </a:solidFill>
                <a:ea typeface="문체부 쓰기 정체" panose="02030609000101010101" pitchFamily="17" charset="-127"/>
              </a:rPr>
              <a:t>확인〮수정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319F2-5038-4C21-A9A1-D90DC5F023E9}"/>
              </a:ext>
            </a:extLst>
          </p:cNvPr>
          <p:cNvSpPr txBox="1"/>
          <p:nvPr/>
        </p:nvSpPr>
        <p:spPr>
          <a:xfrm>
            <a:off x="5160109" y="2565507"/>
            <a:ext cx="2586893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①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회원 선택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586966-1A08-476A-A910-331E7A9E351F}"/>
              </a:ext>
            </a:extLst>
          </p:cNvPr>
          <p:cNvSpPr/>
          <p:nvPr/>
        </p:nvSpPr>
        <p:spPr>
          <a:xfrm>
            <a:off x="1169057" y="2910100"/>
            <a:ext cx="3275943" cy="328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1CFC17D8-50DC-43CC-B95D-ACB04FD0929E}"/>
              </a:ext>
            </a:extLst>
          </p:cNvPr>
          <p:cNvSpPr/>
          <p:nvPr/>
        </p:nvSpPr>
        <p:spPr>
          <a:xfrm rot="19831828">
            <a:off x="3178250" y="3348893"/>
            <a:ext cx="309224" cy="24838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17F814-379F-4E1D-AA42-D9C0160C5339}"/>
              </a:ext>
            </a:extLst>
          </p:cNvPr>
          <p:cNvSpPr/>
          <p:nvPr/>
        </p:nvSpPr>
        <p:spPr>
          <a:xfrm>
            <a:off x="3278942" y="5978889"/>
            <a:ext cx="1693108" cy="4889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409E-66ED-4F67-81DF-D7228C4AB3A4}"/>
              </a:ext>
            </a:extLst>
          </p:cNvPr>
          <p:cNvSpPr txBox="1"/>
          <p:nvPr/>
        </p:nvSpPr>
        <p:spPr>
          <a:xfrm>
            <a:off x="4541068" y="4696169"/>
            <a:ext cx="3359285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②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수정버튼 클릭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800A6DD-CDCC-47FF-82A0-F7D72EC6E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1819275"/>
            <a:ext cx="7467600" cy="3219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4E9A6E-AA63-4EBE-9348-91D405D50FB0}"/>
              </a:ext>
            </a:extLst>
          </p:cNvPr>
          <p:cNvSpPr txBox="1"/>
          <p:nvPr/>
        </p:nvSpPr>
        <p:spPr>
          <a:xfrm>
            <a:off x="6510702" y="2218010"/>
            <a:ext cx="4220798" cy="1384995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③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이름과 </a:t>
            </a:r>
            <a:r>
              <a:rPr lang="ko-KR" altLang="en-US" sz="3200" b="1" dirty="0" err="1">
                <a:solidFill>
                  <a:srgbClr val="C00000"/>
                </a:solidFill>
                <a:latin typeface="+mj-ea"/>
                <a:ea typeface="+mj-ea"/>
              </a:rPr>
              <a:t>전화번호중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           수정할 정보 선택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0B10BA4-927F-4D64-8942-396515B13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25" y="1866900"/>
            <a:ext cx="7496175" cy="3124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8AAA4FA-7401-483E-BB20-84BF835B1810}"/>
              </a:ext>
            </a:extLst>
          </p:cNvPr>
          <p:cNvSpPr txBox="1"/>
          <p:nvPr/>
        </p:nvSpPr>
        <p:spPr>
          <a:xfrm>
            <a:off x="5573832" y="1851119"/>
            <a:ext cx="3958866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④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수정할 정보 입력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5E3E7FD-A596-4733-9662-22F4C3002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37" y="927207"/>
            <a:ext cx="10906125" cy="59055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8B7143-05AF-48F7-8D22-E9EE1EC7DF23}"/>
              </a:ext>
            </a:extLst>
          </p:cNvPr>
          <p:cNvSpPr/>
          <p:nvPr/>
        </p:nvSpPr>
        <p:spPr>
          <a:xfrm>
            <a:off x="642937" y="4117470"/>
            <a:ext cx="7257416" cy="4190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53ABC-494E-488C-973C-0F668DC0E528}"/>
              </a:ext>
            </a:extLst>
          </p:cNvPr>
          <p:cNvSpPr txBox="1"/>
          <p:nvPr/>
        </p:nvSpPr>
        <p:spPr>
          <a:xfrm>
            <a:off x="4221890" y="1250280"/>
            <a:ext cx="4909410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⑤ </a:t>
            </a:r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“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미정이</a:t>
            </a:r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”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로 이름 변경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813FBA9-9EDF-4328-AFF5-784BD0FBA4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8875" y="2061276"/>
            <a:ext cx="7400925" cy="3181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AF3533-6F80-430D-B527-FFA3144F00C4}"/>
              </a:ext>
            </a:extLst>
          </p:cNvPr>
          <p:cNvSpPr txBox="1"/>
          <p:nvPr/>
        </p:nvSpPr>
        <p:spPr>
          <a:xfrm>
            <a:off x="3158475" y="991944"/>
            <a:ext cx="6936010" cy="1031051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endParaRPr lang="en-US" altLang="ko-KR" sz="9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전화번호 입력창에 문자열 입력 시 </a:t>
            </a:r>
            <a:endParaRPr lang="ko-KR" altLang="en-US" sz="9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6260466-EA0C-4DE2-BCCB-255D174740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7515" y="1385128"/>
            <a:ext cx="8445289" cy="38328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663BBB3-BDC6-42E2-8296-2C06A740913B}"/>
              </a:ext>
            </a:extLst>
          </p:cNvPr>
          <p:cNvSpPr txBox="1"/>
          <p:nvPr/>
        </p:nvSpPr>
        <p:spPr>
          <a:xfrm>
            <a:off x="3762681" y="495951"/>
            <a:ext cx="4993970" cy="1169551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endParaRPr lang="en-US" altLang="ko-KR" sz="9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에러 메시지 다이얼로그</a:t>
            </a:r>
            <a:endParaRPr lang="en-US" altLang="ko-KR" sz="3200" b="1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lang="ko-KR" altLang="en-US" sz="9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3349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7" grpId="0" animBg="1"/>
      <p:bldP spid="20" grpId="0" animBg="1"/>
      <p:bldP spid="22" grpId="0" animBg="1"/>
      <p:bldP spid="23" grpId="0" animBg="1"/>
      <p:bldP spid="26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0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회원관리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회원가입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750B75-AD35-4516-BC8B-AECF27BE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14" b="56190"/>
          <a:stretch/>
        </p:blipFill>
        <p:spPr>
          <a:xfrm>
            <a:off x="2369901" y="1268780"/>
            <a:ext cx="7346538" cy="43134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FFC5CE-F9C6-4FED-A663-C544A7F4A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04"/>
          <a:stretch/>
        </p:blipFill>
        <p:spPr>
          <a:xfrm>
            <a:off x="2369901" y="5589220"/>
            <a:ext cx="7346538" cy="1109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8E2AAB-2D20-4601-B7B5-60A80078B079}"/>
              </a:ext>
            </a:extLst>
          </p:cNvPr>
          <p:cNvSpPr txBox="1"/>
          <p:nvPr/>
        </p:nvSpPr>
        <p:spPr>
          <a:xfrm>
            <a:off x="4029807" y="4689713"/>
            <a:ext cx="3386993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①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추가버튼 클릭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8221F0-D5F9-45DB-BFA7-12C47A9E9EF6}"/>
              </a:ext>
            </a:extLst>
          </p:cNvPr>
          <p:cNvSpPr/>
          <p:nvPr/>
        </p:nvSpPr>
        <p:spPr>
          <a:xfrm>
            <a:off x="2311400" y="5930900"/>
            <a:ext cx="1847850" cy="6603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36D664-1291-44E1-94EA-82DE273B2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364" y="1847850"/>
            <a:ext cx="7458075" cy="3162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68E00D-4A5D-4CAD-9AFB-CB82400C161F}"/>
              </a:ext>
            </a:extLst>
          </p:cNvPr>
          <p:cNvSpPr txBox="1"/>
          <p:nvPr/>
        </p:nvSpPr>
        <p:spPr>
          <a:xfrm>
            <a:off x="6378081" y="2376230"/>
            <a:ext cx="3127869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②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이름입력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8A1A98C-A9AD-487B-BE18-4EB69743A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364" y="1847850"/>
            <a:ext cx="745807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7E7500-A202-40EB-8255-70E9FEEA0B8D}"/>
              </a:ext>
            </a:extLst>
          </p:cNvPr>
          <p:cNvSpPr txBox="1"/>
          <p:nvPr/>
        </p:nvSpPr>
        <p:spPr>
          <a:xfrm>
            <a:off x="5321300" y="1847007"/>
            <a:ext cx="3620489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③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전화번호 입력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F0520B-4A89-4DA0-9E21-D33FC3E3C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20" y="601327"/>
            <a:ext cx="10782300" cy="6324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56CFA5-6DD2-47C6-803A-17A2100CFBBC}"/>
              </a:ext>
            </a:extLst>
          </p:cNvPr>
          <p:cNvSpPr txBox="1"/>
          <p:nvPr/>
        </p:nvSpPr>
        <p:spPr>
          <a:xfrm>
            <a:off x="2369901" y="4795907"/>
            <a:ext cx="5223369" cy="1169551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④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새로 등록된 회원 확인</a:t>
            </a:r>
            <a:endParaRPr lang="en-US" altLang="ko-KR" sz="3200" b="1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lang="ko-KR" altLang="en-US" sz="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BA19A6-EFA2-4E0C-B321-CDCBBAAA1875}"/>
              </a:ext>
            </a:extLst>
          </p:cNvPr>
          <p:cNvSpPr/>
          <p:nvPr/>
        </p:nvSpPr>
        <p:spPr>
          <a:xfrm>
            <a:off x="533220" y="6403897"/>
            <a:ext cx="9288879" cy="4825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1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-46893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회원관리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회원삭제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96E7CB-EB24-4357-B449-AAE4BAF65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14" b="56190"/>
          <a:stretch/>
        </p:blipFill>
        <p:spPr>
          <a:xfrm>
            <a:off x="1700481" y="1275735"/>
            <a:ext cx="7346538" cy="43134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3457E5-8434-46D7-97DA-7254A7A32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04"/>
          <a:stretch/>
        </p:blipFill>
        <p:spPr>
          <a:xfrm>
            <a:off x="1700481" y="5582265"/>
            <a:ext cx="7346538" cy="11098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AB028C-701C-4A06-A99B-E22ED3908BAA}"/>
              </a:ext>
            </a:extLst>
          </p:cNvPr>
          <p:cNvSpPr/>
          <p:nvPr/>
        </p:nvSpPr>
        <p:spPr>
          <a:xfrm>
            <a:off x="6477000" y="6019800"/>
            <a:ext cx="2006600" cy="50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4DDB3-3C2E-4CAC-B6F4-0E9AE63DB90C}"/>
              </a:ext>
            </a:extLst>
          </p:cNvPr>
          <p:cNvSpPr txBox="1"/>
          <p:nvPr/>
        </p:nvSpPr>
        <p:spPr>
          <a:xfrm>
            <a:off x="7533781" y="3586827"/>
            <a:ext cx="3658179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②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삭제버튼 클릭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4660E4-9578-4F9D-AB23-9DDD2174B41B}"/>
              </a:ext>
            </a:extLst>
          </p:cNvPr>
          <p:cNvSpPr/>
          <p:nvPr/>
        </p:nvSpPr>
        <p:spPr>
          <a:xfrm>
            <a:off x="1816100" y="4413250"/>
            <a:ext cx="5429250" cy="374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ABFEC-B89E-4432-A388-375A23D56E6B}"/>
              </a:ext>
            </a:extLst>
          </p:cNvPr>
          <p:cNvSpPr txBox="1"/>
          <p:nvPr/>
        </p:nvSpPr>
        <p:spPr>
          <a:xfrm>
            <a:off x="2051050" y="3140551"/>
            <a:ext cx="5429250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①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삭제하고 싶은 회원선택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B7F089B-DCA6-4E2F-BA39-F2D40D83FAA0}"/>
              </a:ext>
            </a:extLst>
          </p:cNvPr>
          <p:cNvSpPr/>
          <p:nvPr/>
        </p:nvSpPr>
        <p:spPr>
          <a:xfrm rot="18418805">
            <a:off x="6190357" y="4595383"/>
            <a:ext cx="306816" cy="151316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498CE3-C2C3-4EC5-AFDA-4408EB953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7" y="904875"/>
            <a:ext cx="10829925" cy="5953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35FD2C-B2E3-4EE5-A67B-72AE2CA2AA29}"/>
              </a:ext>
            </a:extLst>
          </p:cNvPr>
          <p:cNvSpPr txBox="1"/>
          <p:nvPr/>
        </p:nvSpPr>
        <p:spPr>
          <a:xfrm>
            <a:off x="4221890" y="1250280"/>
            <a:ext cx="4510220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③ </a:t>
            </a:r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”</a:t>
            </a:r>
            <a:r>
              <a:rPr lang="ko-KR" altLang="en-US" sz="3200" b="1" dirty="0" err="1">
                <a:solidFill>
                  <a:srgbClr val="C00000"/>
                </a:solidFill>
                <a:latin typeface="+mj-ea"/>
                <a:ea typeface="+mj-ea"/>
              </a:rPr>
              <a:t>송찬호</a:t>
            </a:r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”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삭제 확인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3091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컴퓨터, 노트북, 채운, 많은이(가) 표시된 사진&#10;&#10;자동 생성된 설명">
            <a:extLst>
              <a:ext uri="{FF2B5EF4-FFF2-40B4-BE49-F238E27FC236}">
                <a16:creationId xmlns:a16="http://schemas.microsoft.com/office/drawing/2014/main" id="{3B91301C-6D68-48BA-93F4-33712E8513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14" b="52075"/>
          <a:stretch/>
        </p:blipFill>
        <p:spPr>
          <a:xfrm>
            <a:off x="1901860" y="0"/>
            <a:ext cx="8388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4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컴퓨터, 노트북, 채운, 많은이(가) 표시된 사진&#10;&#10;자동 생성된 설명">
            <a:extLst>
              <a:ext uri="{FF2B5EF4-FFF2-40B4-BE49-F238E27FC236}">
                <a16:creationId xmlns:a16="http://schemas.microsoft.com/office/drawing/2014/main" id="{920D7399-46DD-4F58-AEC9-ADCF8971D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0" r="-352"/>
          <a:stretch/>
        </p:blipFill>
        <p:spPr>
          <a:xfrm>
            <a:off x="1786000" y="0"/>
            <a:ext cx="8619999" cy="686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86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0" y="0"/>
            <a:ext cx="12192000" cy="879137"/>
          </a:xfrm>
          <a:prstGeom prst="rect">
            <a:avLst/>
          </a:prstGeom>
          <a:solidFill>
            <a:srgbClr val="FCFBF6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i="1" dirty="0">
                <a:solidFill>
                  <a:srgbClr val="204164"/>
                </a:solidFill>
              </a:rPr>
              <a:t>잘된 점 및 잘 안된 점</a:t>
            </a:r>
            <a:endParaRPr lang="en-US" altLang="ko-KR" sz="3600" i="1" dirty="0">
              <a:solidFill>
                <a:srgbClr val="204164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B10A3-A3F7-42B4-8748-8748397AF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9137"/>
            <a:ext cx="10515600" cy="5297826"/>
          </a:xfrm>
        </p:spPr>
        <p:txBody>
          <a:bodyPr>
            <a:normAutofit fontScale="92500" lnSpcReduction="20000"/>
          </a:bodyPr>
          <a:lstStyle/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잘된 점 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  <a:p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계획했던 기능들을 모두 구현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다양한 예외 처리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잘 안된 점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  <a:p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각자 기능을 구현하며 어려운 부분을 서로서로 도움을 주며 해결하였으나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거기에 대해서 자세하게 기록을 하지않아 역할 분담에 대해 더 상세하게 나누지 못함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기능구현에 대해 예외처리 일이 생기는 경우 해결을 못한다면 새롭게 틀을 다시 갈아엎는 경우 다수 발생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6894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1D93D5-D9DD-4F74-A6F6-BA566A2F177D}"/>
              </a:ext>
            </a:extLst>
          </p:cNvPr>
          <p:cNvSpPr/>
          <p:nvPr/>
        </p:nvSpPr>
        <p:spPr>
          <a:xfrm>
            <a:off x="4929094" y="2649348"/>
            <a:ext cx="2613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감사합니다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408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4067663" y="0"/>
            <a:ext cx="3884517" cy="2401698"/>
          </a:xfrm>
          <a:custGeom>
            <a:avLst/>
            <a:gdLst>
              <a:gd name="connsiteX0" fmla="*/ 161278 w 4284000"/>
              <a:gd name="connsiteY0" fmla="*/ 0 h 2956497"/>
              <a:gd name="connsiteX1" fmla="*/ 4122723 w 4284000"/>
              <a:gd name="connsiteY1" fmla="*/ 0 h 2956497"/>
              <a:gd name="connsiteX2" fmla="*/ 4187700 w 4284000"/>
              <a:gd name="connsiteY2" fmla="*/ 177532 h 2956497"/>
              <a:gd name="connsiteX3" fmla="*/ 4284000 w 4284000"/>
              <a:gd name="connsiteY3" fmla="*/ 814497 h 2956497"/>
              <a:gd name="connsiteX4" fmla="*/ 2142000 w 4284000"/>
              <a:gd name="connsiteY4" fmla="*/ 2956497 h 2956497"/>
              <a:gd name="connsiteX5" fmla="*/ 0 w 4284000"/>
              <a:gd name="connsiteY5" fmla="*/ 814497 h 2956497"/>
              <a:gd name="connsiteX6" fmla="*/ 96300 w 4284000"/>
              <a:gd name="connsiteY6" fmla="*/ 177532 h 295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000" h="2956497">
                <a:moveTo>
                  <a:pt x="161278" y="0"/>
                </a:moveTo>
                <a:lnTo>
                  <a:pt x="4122723" y="0"/>
                </a:lnTo>
                <a:lnTo>
                  <a:pt x="4187700" y="177532"/>
                </a:lnTo>
                <a:cubicBezTo>
                  <a:pt x="4250285" y="378749"/>
                  <a:pt x="4284000" y="592686"/>
                  <a:pt x="4284000" y="814497"/>
                </a:cubicBezTo>
                <a:cubicBezTo>
                  <a:pt x="4284000" y="1997491"/>
                  <a:pt x="3324994" y="2956497"/>
                  <a:pt x="2142000" y="2956497"/>
                </a:cubicBezTo>
                <a:cubicBezTo>
                  <a:pt x="959006" y="2956497"/>
                  <a:pt x="0" y="1997491"/>
                  <a:pt x="0" y="814497"/>
                </a:cubicBezTo>
                <a:cubicBezTo>
                  <a:pt x="0" y="592686"/>
                  <a:pt x="33715" y="378749"/>
                  <a:pt x="96300" y="177532"/>
                </a:cubicBezTo>
                <a:close/>
              </a:path>
            </a:pathLst>
          </a:custGeom>
          <a:solidFill>
            <a:srgbClr val="46ACA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E440C43-41F0-4DB9-8FB7-971D097FD739}"/>
              </a:ext>
            </a:extLst>
          </p:cNvPr>
          <p:cNvGrpSpPr/>
          <p:nvPr/>
        </p:nvGrpSpPr>
        <p:grpSpPr>
          <a:xfrm rot="18408561" flipH="1">
            <a:off x="8639412" y="1158475"/>
            <a:ext cx="277070" cy="866088"/>
            <a:chOff x="5777015" y="3381918"/>
            <a:chExt cx="277070" cy="866088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C555330-8F5A-4759-9A2F-F3242A87219D}"/>
                </a:ext>
              </a:extLst>
            </p:cNvPr>
            <p:cNvCxnSpPr>
              <a:cxnSpLocks/>
              <a:stCxn id="50" idx="4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EABD6DE-81EE-4B44-9D56-75132C7A7E40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46ACA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C92EEDA-2646-48B6-A80F-3FEFD61ED5CB}"/>
              </a:ext>
            </a:extLst>
          </p:cNvPr>
          <p:cNvGrpSpPr/>
          <p:nvPr/>
        </p:nvGrpSpPr>
        <p:grpSpPr>
          <a:xfrm rot="19209840" flipH="1">
            <a:off x="7227078" y="2462386"/>
            <a:ext cx="277070" cy="866088"/>
            <a:chOff x="5777015" y="3381918"/>
            <a:chExt cx="277070" cy="866088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A16E38E-86BE-4D1C-B6C8-925B88D71A76}"/>
                </a:ext>
              </a:extLst>
            </p:cNvPr>
            <p:cNvCxnSpPr>
              <a:cxnSpLocks/>
              <a:stCxn id="54" idx="4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00E2431-5497-461D-89F9-FE97A269F7AE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46ACA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B89508F-BAD7-4A27-84B3-C0C1825B50A2}"/>
              </a:ext>
            </a:extLst>
          </p:cNvPr>
          <p:cNvGrpSpPr/>
          <p:nvPr/>
        </p:nvGrpSpPr>
        <p:grpSpPr>
          <a:xfrm rot="2390160">
            <a:off x="4519247" y="2462804"/>
            <a:ext cx="277070" cy="866088"/>
            <a:chOff x="5777015" y="3381918"/>
            <a:chExt cx="277070" cy="866088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687E507-736F-4279-9CA4-B9EE8A231F22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633B086-2146-4C28-8E99-07E88AC7F05D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46ACA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390F532A-89E5-4ADA-9252-7723C15ACA64}"/>
              </a:ext>
            </a:extLst>
          </p:cNvPr>
          <p:cNvSpPr/>
          <p:nvPr/>
        </p:nvSpPr>
        <p:spPr>
          <a:xfrm rot="3191439">
            <a:off x="3346624" y="1392498"/>
            <a:ext cx="277070" cy="277070"/>
          </a:xfrm>
          <a:prstGeom prst="ellipse">
            <a:avLst/>
          </a:prstGeom>
          <a:solidFill>
            <a:srgbClr val="46ACA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386393-B9F7-4219-A2DC-5510F103B284}"/>
              </a:ext>
            </a:extLst>
          </p:cNvPr>
          <p:cNvSpPr/>
          <p:nvPr/>
        </p:nvSpPr>
        <p:spPr>
          <a:xfrm>
            <a:off x="3825364" y="1118226"/>
            <a:ext cx="4369113" cy="95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i="1" dirty="0">
                <a:solidFill>
                  <a:prstClr val="white"/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도서관리</a:t>
            </a:r>
            <a:endParaRPr lang="ko-KR" altLang="en-US" sz="4400" b="1" dirty="0">
              <a:solidFill>
                <a:prstClr val="white"/>
              </a:solidFill>
              <a:latin typeface="HY중고딕" panose="02030600000101010101" pitchFamily="18" charset="-127"/>
              <a:ea typeface="문체부 쓰기 정체" panose="02030609000101010101" pitchFamily="17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0433DCE-392C-4767-B0CB-DC61675178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1784" y="-181290"/>
            <a:ext cx="1518404" cy="1518404"/>
          </a:xfrm>
          <a:prstGeom prst="rect">
            <a:avLst/>
          </a:prstGeom>
        </p:spPr>
      </p:pic>
      <p:pic>
        <p:nvPicPr>
          <p:cNvPr id="74" name="그래픽 73">
            <a:extLst>
              <a:ext uri="{FF2B5EF4-FFF2-40B4-BE49-F238E27FC236}">
                <a16:creationId xmlns:a16="http://schemas.microsoft.com/office/drawing/2014/main" id="{2CE91C15-A7D2-44CD-A97C-719AFC1FD2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5912" y="3432802"/>
            <a:ext cx="1120752" cy="1120752"/>
          </a:xfrm>
          <a:prstGeom prst="rect">
            <a:avLst/>
          </a:prstGeom>
        </p:spPr>
      </p:pic>
      <p:pic>
        <p:nvPicPr>
          <p:cNvPr id="75" name="그림 74" descr="그리기이(가) 표시된 사진&#10;&#10;자동 생성된 설명">
            <a:extLst>
              <a:ext uri="{FF2B5EF4-FFF2-40B4-BE49-F238E27FC236}">
                <a16:creationId xmlns:a16="http://schemas.microsoft.com/office/drawing/2014/main" id="{B4165471-CBF5-4FC5-A69D-3E41183CE9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229618" y="2185394"/>
            <a:ext cx="871197" cy="87119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EE1B206-8396-4DD9-B9B6-7A5B7531D2D2}"/>
              </a:ext>
            </a:extLst>
          </p:cNvPr>
          <p:cNvSpPr txBox="1"/>
          <p:nvPr/>
        </p:nvSpPr>
        <p:spPr>
          <a:xfrm>
            <a:off x="2795954" y="7299166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7" tooltip="https://fr.wikipedia.org/wiki/Code_QR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8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pic>
        <p:nvPicPr>
          <p:cNvPr id="77" name="그래픽 76">
            <a:extLst>
              <a:ext uri="{FF2B5EF4-FFF2-40B4-BE49-F238E27FC236}">
                <a16:creationId xmlns:a16="http://schemas.microsoft.com/office/drawing/2014/main" id="{54FEB1FD-A92F-4316-B1F8-93941445337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69730" y="2185394"/>
            <a:ext cx="956884" cy="956884"/>
          </a:xfrm>
          <a:prstGeom prst="rect">
            <a:avLst/>
          </a:prstGeom>
        </p:spPr>
      </p:pic>
      <p:pic>
        <p:nvPicPr>
          <p:cNvPr id="78" name="그래픽 77">
            <a:extLst>
              <a:ext uri="{FF2B5EF4-FFF2-40B4-BE49-F238E27FC236}">
                <a16:creationId xmlns:a16="http://schemas.microsoft.com/office/drawing/2014/main" id="{07725993-3ADA-40FB-B445-2A0E1F30EC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10188" y="3432802"/>
            <a:ext cx="1120752" cy="1120752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212F868C-A756-4469-B02D-B513FD2D5996}"/>
              </a:ext>
            </a:extLst>
          </p:cNvPr>
          <p:cNvSpPr/>
          <p:nvPr/>
        </p:nvSpPr>
        <p:spPr>
          <a:xfrm>
            <a:off x="3527066" y="4857958"/>
            <a:ext cx="23266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도서대여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756B17A-6EC5-4624-B645-742B6D56BE01}"/>
              </a:ext>
            </a:extLst>
          </p:cNvPr>
          <p:cNvSpPr/>
          <p:nvPr/>
        </p:nvSpPr>
        <p:spPr>
          <a:xfrm>
            <a:off x="483940" y="3578272"/>
            <a:ext cx="230635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도서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QR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코드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문체부 쓰기 정체" panose="02030609000101010101" pitchFamily="17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922C1C-FDE9-4E31-A134-0E7D05C09328}"/>
              </a:ext>
            </a:extLst>
          </p:cNvPr>
          <p:cNvSpPr/>
          <p:nvPr/>
        </p:nvSpPr>
        <p:spPr>
          <a:xfrm>
            <a:off x="6210338" y="4890534"/>
            <a:ext cx="23266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쓰기 정체" panose="02030609000101010101" pitchFamily="17" charset="-127"/>
              </a:rPr>
              <a:t>도서반납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189237-C3B3-4386-855F-FBA7CF04131E}"/>
              </a:ext>
            </a:extLst>
          </p:cNvPr>
          <p:cNvSpPr/>
          <p:nvPr/>
        </p:nvSpPr>
        <p:spPr>
          <a:xfrm>
            <a:off x="9230225" y="3678341"/>
            <a:ext cx="230635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파일 입출력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HY중고딕" panose="02030600000101010101" pitchFamily="18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88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4067663" y="0"/>
            <a:ext cx="3884517" cy="2401698"/>
          </a:xfrm>
          <a:custGeom>
            <a:avLst/>
            <a:gdLst>
              <a:gd name="connsiteX0" fmla="*/ 161278 w 4284000"/>
              <a:gd name="connsiteY0" fmla="*/ 0 h 2956497"/>
              <a:gd name="connsiteX1" fmla="*/ 4122723 w 4284000"/>
              <a:gd name="connsiteY1" fmla="*/ 0 h 2956497"/>
              <a:gd name="connsiteX2" fmla="*/ 4187700 w 4284000"/>
              <a:gd name="connsiteY2" fmla="*/ 177532 h 2956497"/>
              <a:gd name="connsiteX3" fmla="*/ 4284000 w 4284000"/>
              <a:gd name="connsiteY3" fmla="*/ 814497 h 2956497"/>
              <a:gd name="connsiteX4" fmla="*/ 2142000 w 4284000"/>
              <a:gd name="connsiteY4" fmla="*/ 2956497 h 2956497"/>
              <a:gd name="connsiteX5" fmla="*/ 0 w 4284000"/>
              <a:gd name="connsiteY5" fmla="*/ 814497 h 2956497"/>
              <a:gd name="connsiteX6" fmla="*/ 96300 w 4284000"/>
              <a:gd name="connsiteY6" fmla="*/ 177532 h 295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000" h="2956497">
                <a:moveTo>
                  <a:pt x="161278" y="0"/>
                </a:moveTo>
                <a:lnTo>
                  <a:pt x="4122723" y="0"/>
                </a:lnTo>
                <a:lnTo>
                  <a:pt x="4187700" y="177532"/>
                </a:lnTo>
                <a:cubicBezTo>
                  <a:pt x="4250285" y="378749"/>
                  <a:pt x="4284000" y="592686"/>
                  <a:pt x="4284000" y="814497"/>
                </a:cubicBezTo>
                <a:cubicBezTo>
                  <a:pt x="4284000" y="1997491"/>
                  <a:pt x="3324994" y="2956497"/>
                  <a:pt x="2142000" y="2956497"/>
                </a:cubicBezTo>
                <a:cubicBezTo>
                  <a:pt x="959006" y="2956497"/>
                  <a:pt x="0" y="1997491"/>
                  <a:pt x="0" y="814497"/>
                </a:cubicBezTo>
                <a:cubicBezTo>
                  <a:pt x="0" y="592686"/>
                  <a:pt x="33715" y="378749"/>
                  <a:pt x="96300" y="177532"/>
                </a:cubicBezTo>
                <a:close/>
              </a:path>
            </a:pathLst>
          </a:custGeom>
          <a:solidFill>
            <a:srgbClr val="46ACA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E440C43-41F0-4DB9-8FB7-971D097FD739}"/>
              </a:ext>
            </a:extLst>
          </p:cNvPr>
          <p:cNvGrpSpPr/>
          <p:nvPr/>
        </p:nvGrpSpPr>
        <p:grpSpPr>
          <a:xfrm rot="18408561" flipH="1">
            <a:off x="8639412" y="1158475"/>
            <a:ext cx="277070" cy="866088"/>
            <a:chOff x="5777015" y="3381918"/>
            <a:chExt cx="277070" cy="866088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C555330-8F5A-4759-9A2F-F3242A87219D}"/>
                </a:ext>
              </a:extLst>
            </p:cNvPr>
            <p:cNvCxnSpPr>
              <a:cxnSpLocks/>
              <a:stCxn id="50" idx="4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EABD6DE-81EE-4B44-9D56-75132C7A7E40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46ACA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C92EEDA-2646-48B6-A80F-3FEFD61ED5CB}"/>
              </a:ext>
            </a:extLst>
          </p:cNvPr>
          <p:cNvGrpSpPr/>
          <p:nvPr/>
        </p:nvGrpSpPr>
        <p:grpSpPr>
          <a:xfrm rot="19209840" flipH="1">
            <a:off x="7227078" y="2462386"/>
            <a:ext cx="277070" cy="866088"/>
            <a:chOff x="5777015" y="3381918"/>
            <a:chExt cx="277070" cy="866088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A16E38E-86BE-4D1C-B6C8-925B88D71A76}"/>
                </a:ext>
              </a:extLst>
            </p:cNvPr>
            <p:cNvCxnSpPr>
              <a:cxnSpLocks/>
              <a:stCxn id="54" idx="4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00E2431-5497-461D-89F9-FE97A269F7AE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46ACA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B89508F-BAD7-4A27-84B3-C0C1825B50A2}"/>
              </a:ext>
            </a:extLst>
          </p:cNvPr>
          <p:cNvGrpSpPr/>
          <p:nvPr/>
        </p:nvGrpSpPr>
        <p:grpSpPr>
          <a:xfrm rot="2390160">
            <a:off x="4519247" y="2462804"/>
            <a:ext cx="277070" cy="866088"/>
            <a:chOff x="5777015" y="3381918"/>
            <a:chExt cx="277070" cy="866088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687E507-736F-4279-9CA4-B9EE8A231F22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633B086-2146-4C28-8E99-07E88AC7F05D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46ACA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390F532A-89E5-4ADA-9252-7723C15ACA64}"/>
              </a:ext>
            </a:extLst>
          </p:cNvPr>
          <p:cNvSpPr/>
          <p:nvPr/>
        </p:nvSpPr>
        <p:spPr>
          <a:xfrm rot="3191439">
            <a:off x="3346625" y="1422654"/>
            <a:ext cx="277070" cy="277070"/>
          </a:xfrm>
          <a:prstGeom prst="ellipse">
            <a:avLst/>
          </a:prstGeom>
          <a:solidFill>
            <a:srgbClr val="46ACA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386393-B9F7-4219-A2DC-5510F103B284}"/>
              </a:ext>
            </a:extLst>
          </p:cNvPr>
          <p:cNvSpPr/>
          <p:nvPr/>
        </p:nvSpPr>
        <p:spPr>
          <a:xfrm>
            <a:off x="3825364" y="1118226"/>
            <a:ext cx="4369113" cy="95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i="1" dirty="0">
                <a:solidFill>
                  <a:prstClr val="white"/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회원관리</a:t>
            </a:r>
            <a:endParaRPr lang="ko-KR" altLang="en-US" sz="4400" b="1" dirty="0">
              <a:solidFill>
                <a:prstClr val="white"/>
              </a:solidFill>
              <a:latin typeface="HY중고딕" panose="02030600000101010101" pitchFamily="18" charset="-127"/>
              <a:ea typeface="문체부 쓰기 정체" panose="02030609000101010101" pitchFamily="17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12F868C-A756-4469-B02D-B513FD2D5996}"/>
              </a:ext>
            </a:extLst>
          </p:cNvPr>
          <p:cNvSpPr/>
          <p:nvPr/>
        </p:nvSpPr>
        <p:spPr>
          <a:xfrm>
            <a:off x="793306" y="3333034"/>
            <a:ext cx="2326686" cy="129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가입된 회원 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확인〮수정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756B17A-6EC5-4624-B645-742B6D56BE01}"/>
              </a:ext>
            </a:extLst>
          </p:cNvPr>
          <p:cNvSpPr/>
          <p:nvPr/>
        </p:nvSpPr>
        <p:spPr>
          <a:xfrm>
            <a:off x="3485160" y="4774440"/>
            <a:ext cx="2525790" cy="128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도서대여 여부와 날짜확인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문체부 쓰기 정체" panose="02030609000101010101" pitchFamily="17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922C1C-FDE9-4E31-A134-0E7D05C09328}"/>
              </a:ext>
            </a:extLst>
          </p:cNvPr>
          <p:cNvSpPr/>
          <p:nvPr/>
        </p:nvSpPr>
        <p:spPr>
          <a:xfrm>
            <a:off x="8649376" y="3475589"/>
            <a:ext cx="23266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쓰기 정체" panose="02030609000101010101" pitchFamily="17" charset="-127"/>
              </a:rPr>
              <a:t>회원 삭제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189237-C3B3-4386-855F-FBA7CF04131E}"/>
              </a:ext>
            </a:extLst>
          </p:cNvPr>
          <p:cNvSpPr/>
          <p:nvPr/>
        </p:nvSpPr>
        <p:spPr>
          <a:xfrm>
            <a:off x="6474930" y="4789578"/>
            <a:ext cx="230635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회원 가입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HY중고딕" panose="02030600000101010101" pitchFamily="18" charset="-127"/>
              <a:ea typeface="문체부 쓰기 정체" panose="02030609000101010101" pitchFamily="17" charset="-127"/>
            </a:endParaRPr>
          </a:p>
        </p:txBody>
      </p:sp>
      <p:pic>
        <p:nvPicPr>
          <p:cNvPr id="24" name="그림 23" descr="건물이(가) 표시된 사진&#10;&#10;자동 생성된 설명">
            <a:extLst>
              <a:ext uri="{FF2B5EF4-FFF2-40B4-BE49-F238E27FC236}">
                <a16:creationId xmlns:a16="http://schemas.microsoft.com/office/drawing/2014/main" id="{EC8A4D47-C6E9-4BEE-9803-56280384E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51673" y="-51757"/>
            <a:ext cx="2891804" cy="1445902"/>
          </a:xfrm>
          <a:prstGeom prst="rect">
            <a:avLst/>
          </a:prstGeom>
          <a:noFill/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B2F52A4A-58CE-4174-9C7F-F1CCB6D840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7887" y="3252234"/>
            <a:ext cx="937742" cy="937742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339BE83A-8129-44A4-A248-24952562D4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9468" y="3215329"/>
            <a:ext cx="1018721" cy="1018721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77BB0C5F-A65E-47A6-ADB0-AD3714C649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11041" y="2040704"/>
            <a:ext cx="823701" cy="823701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2D8EA073-5698-4B71-88AE-BCEBAD03DA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6795" y="1855914"/>
            <a:ext cx="1019708" cy="101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2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0" y="0"/>
            <a:ext cx="12192000" cy="1040015"/>
          </a:xfrm>
          <a:prstGeom prst="rect">
            <a:avLst/>
          </a:prstGeom>
          <a:solidFill>
            <a:srgbClr val="FCFBF6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i="1" dirty="0">
                <a:solidFill>
                  <a:srgbClr val="204164"/>
                </a:solidFill>
              </a:rPr>
              <a:t>분담 업무</a:t>
            </a:r>
            <a:endParaRPr lang="en-US" altLang="ko-KR" sz="4400" i="1" dirty="0">
              <a:solidFill>
                <a:srgbClr val="204164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B10A3-A3F7-42B4-8748-8748397A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정한진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GUI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 틀 및 기능구현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이경현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QR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코드 관련 기능 구현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전진영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예외처리 관련 오류메시지 다이얼로그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홍영신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입출력 및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ReFresh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구현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272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-46893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</a:t>
            </a:r>
            <a:r>
              <a:rPr lang="en-US" altLang="ko-KR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QR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코드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6F2330-958A-4367-8BE8-CDC5D09EF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26" y="1162007"/>
            <a:ext cx="9551424" cy="5633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4D0D9F-A750-4DC5-A619-FEE3CB4EA79D}"/>
              </a:ext>
            </a:extLst>
          </p:cNvPr>
          <p:cNvSpPr txBox="1"/>
          <p:nvPr/>
        </p:nvSpPr>
        <p:spPr>
          <a:xfrm>
            <a:off x="7369907" y="1547641"/>
            <a:ext cx="2586893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①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책을 선택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2A85F9-A6DF-496A-B617-0E72BE18AE51}"/>
              </a:ext>
            </a:extLst>
          </p:cNvPr>
          <p:cNvSpPr/>
          <p:nvPr/>
        </p:nvSpPr>
        <p:spPr>
          <a:xfrm>
            <a:off x="2604671" y="2082834"/>
            <a:ext cx="4404559" cy="4190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F0CD5A1-8312-4D41-914A-DD5768F38820}"/>
              </a:ext>
            </a:extLst>
          </p:cNvPr>
          <p:cNvSpPr/>
          <p:nvPr/>
        </p:nvSpPr>
        <p:spPr>
          <a:xfrm rot="1134386">
            <a:off x="2998749" y="3019798"/>
            <a:ext cx="309224" cy="24838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9606B2-5484-48A6-A498-582745448665}"/>
              </a:ext>
            </a:extLst>
          </p:cNvPr>
          <p:cNvSpPr/>
          <p:nvPr/>
        </p:nvSpPr>
        <p:spPr>
          <a:xfrm>
            <a:off x="1234241" y="5823614"/>
            <a:ext cx="2740859" cy="7867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12A4F-4445-45D9-93ED-1AD6179BE6A1}"/>
              </a:ext>
            </a:extLst>
          </p:cNvPr>
          <p:cNvSpPr txBox="1"/>
          <p:nvPr/>
        </p:nvSpPr>
        <p:spPr>
          <a:xfrm>
            <a:off x="3628531" y="4699856"/>
            <a:ext cx="3276786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② </a:t>
            </a:r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QR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버튼 클릭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E4395-CA91-4135-8267-2A89A9EE0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115" y="274505"/>
            <a:ext cx="3936672" cy="630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6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-1" y="-18025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도서대여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F6E982-994B-40EF-967F-6F33EA1E2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41" y="1128749"/>
            <a:ext cx="8391717" cy="56601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774AE5-0C5A-4F02-9AB8-98C1D479E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1" y="-69077"/>
            <a:ext cx="1062424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46422E-1809-4CE9-A16C-0DD2E6D27AF2}"/>
              </a:ext>
            </a:extLst>
          </p:cNvPr>
          <p:cNvSpPr txBox="1"/>
          <p:nvPr/>
        </p:nvSpPr>
        <p:spPr>
          <a:xfrm>
            <a:off x="89878" y="4247211"/>
            <a:ext cx="3929672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①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대여할 책을 선택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DEC606-33A3-4554-BE02-1279EA83B84F}"/>
              </a:ext>
            </a:extLst>
          </p:cNvPr>
          <p:cNvSpPr/>
          <p:nvPr/>
        </p:nvSpPr>
        <p:spPr>
          <a:xfrm>
            <a:off x="942141" y="2859888"/>
            <a:ext cx="3532649" cy="2354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70E3812-1BE3-4A0F-A717-504F94B215CA}"/>
              </a:ext>
            </a:extLst>
          </p:cNvPr>
          <p:cNvSpPr/>
          <p:nvPr/>
        </p:nvSpPr>
        <p:spPr>
          <a:xfrm rot="2335186">
            <a:off x="5262244" y="1524938"/>
            <a:ext cx="270702" cy="48747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425596-B9F1-437A-8A7D-C8F7B9EF0F5C}"/>
              </a:ext>
            </a:extLst>
          </p:cNvPr>
          <p:cNvSpPr/>
          <p:nvPr/>
        </p:nvSpPr>
        <p:spPr>
          <a:xfrm>
            <a:off x="2928317" y="6421506"/>
            <a:ext cx="1326183" cy="4162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99AF35-A406-451E-9314-5ABDA448604F}"/>
              </a:ext>
            </a:extLst>
          </p:cNvPr>
          <p:cNvSpPr txBox="1"/>
          <p:nvPr/>
        </p:nvSpPr>
        <p:spPr>
          <a:xfrm>
            <a:off x="4586276" y="5524598"/>
            <a:ext cx="3516593" cy="738664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③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대여버튼 클릭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9A4E0A-284C-4AB5-AA8A-3698FC25AB96}"/>
              </a:ext>
            </a:extLst>
          </p:cNvPr>
          <p:cNvSpPr txBox="1"/>
          <p:nvPr/>
        </p:nvSpPr>
        <p:spPr>
          <a:xfrm>
            <a:off x="8233019" y="1782139"/>
            <a:ext cx="3912088" cy="738664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②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대여할 회원 선택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82E685A-044B-4B2A-9F00-96589A05EAC0}"/>
              </a:ext>
            </a:extLst>
          </p:cNvPr>
          <p:cNvSpPr/>
          <p:nvPr/>
        </p:nvSpPr>
        <p:spPr>
          <a:xfrm>
            <a:off x="6497017" y="1041630"/>
            <a:ext cx="2170733" cy="2583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id="{E150C4E5-10D8-4F39-B77D-87E8EC72F1A4}"/>
              </a:ext>
            </a:extLst>
          </p:cNvPr>
          <p:cNvSpPr/>
          <p:nvPr/>
        </p:nvSpPr>
        <p:spPr>
          <a:xfrm rot="13933097">
            <a:off x="5397052" y="1089076"/>
            <a:ext cx="278417" cy="18296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AAF456-EA51-445E-9E47-FBACA3C90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837" y="1676180"/>
            <a:ext cx="87344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1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-46893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회원관리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도서대여 </a:t>
            </a:r>
            <a:r>
              <a:rPr lang="ko-KR" altLang="en-US" sz="3200" b="1" i="1" dirty="0" err="1">
                <a:solidFill>
                  <a:srgbClr val="204164"/>
                </a:solidFill>
                <a:ea typeface="문체부 쓰기 정체" panose="02030609000101010101" pitchFamily="17" charset="-127"/>
              </a:rPr>
              <a:t>여부〮대여날짜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 확인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42B12C-2F45-41BB-8C3D-B0C7C42AC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5" y="1422400"/>
            <a:ext cx="1125855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988C0D-B4A5-475B-9C0D-888F316B0D4B}"/>
              </a:ext>
            </a:extLst>
          </p:cNvPr>
          <p:cNvSpPr txBox="1"/>
          <p:nvPr/>
        </p:nvSpPr>
        <p:spPr>
          <a:xfrm>
            <a:off x="5299807" y="3138323"/>
            <a:ext cx="5717443" cy="1169551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endParaRPr lang="en-US" altLang="ko-KR" sz="9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대여한 회원〮 날짜 정보 확인</a:t>
            </a:r>
            <a:endParaRPr lang="en-US" altLang="ko-KR" sz="3200" b="1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lang="ko-KR" altLang="en-US" sz="9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0BF4D9-C161-4603-8E1A-3E2E0A7A12FF}"/>
              </a:ext>
            </a:extLst>
          </p:cNvPr>
          <p:cNvSpPr/>
          <p:nvPr/>
        </p:nvSpPr>
        <p:spPr>
          <a:xfrm>
            <a:off x="2141121" y="4540284"/>
            <a:ext cx="9288879" cy="4825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8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518CFD-B570-4AFB-87F7-DD9EC0BD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14" y="1013108"/>
            <a:ext cx="10072570" cy="5844892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0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도서반납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6B2B0-DF72-4CEE-98DA-9ED40C8AAD69}"/>
              </a:ext>
            </a:extLst>
          </p:cNvPr>
          <p:cNvSpPr txBox="1"/>
          <p:nvPr/>
        </p:nvSpPr>
        <p:spPr>
          <a:xfrm>
            <a:off x="5991399" y="5268054"/>
            <a:ext cx="3469543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② 반납버튼 클릭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D4B067-697E-4450-9C5F-2230BA118467}"/>
              </a:ext>
            </a:extLst>
          </p:cNvPr>
          <p:cNvSpPr/>
          <p:nvPr/>
        </p:nvSpPr>
        <p:spPr>
          <a:xfrm>
            <a:off x="6218248" y="1413068"/>
            <a:ext cx="4348152" cy="218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0EBA67D-DE9B-43D1-8C9F-4C7FDF9589AC}"/>
              </a:ext>
            </a:extLst>
          </p:cNvPr>
          <p:cNvSpPr/>
          <p:nvPr/>
        </p:nvSpPr>
        <p:spPr>
          <a:xfrm rot="1134386">
            <a:off x="5892537" y="2072320"/>
            <a:ext cx="233867" cy="416268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95E8B2-B350-4115-93AF-799E39ECAC52}"/>
              </a:ext>
            </a:extLst>
          </p:cNvPr>
          <p:cNvSpPr/>
          <p:nvPr/>
        </p:nvSpPr>
        <p:spPr>
          <a:xfrm>
            <a:off x="4383097" y="6407150"/>
            <a:ext cx="1420803" cy="4508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2584B-FA32-4377-9BDF-9907C6DB5762}"/>
              </a:ext>
            </a:extLst>
          </p:cNvPr>
          <p:cNvSpPr txBox="1"/>
          <p:nvPr/>
        </p:nvSpPr>
        <p:spPr>
          <a:xfrm>
            <a:off x="6956809" y="2122949"/>
            <a:ext cx="4107018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①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반납할 책을 선택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407EC7-B27A-4DBD-BD46-25498A3E6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2033587"/>
            <a:ext cx="85248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6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-46893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 err="1">
                <a:solidFill>
                  <a:srgbClr val="204164"/>
                </a:solidFill>
                <a:ea typeface="문체부 쓰기 정체" panose="02030609000101010101" pitchFamily="17" charset="-127"/>
              </a:rPr>
              <a:t>파일입출력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20B761-2CEC-4FCB-9764-3BE4BAC9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23" y="1028700"/>
            <a:ext cx="5164052" cy="5829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521AB3-DC12-4667-A761-881883F9876B}"/>
              </a:ext>
            </a:extLst>
          </p:cNvPr>
          <p:cNvSpPr txBox="1"/>
          <p:nvPr/>
        </p:nvSpPr>
        <p:spPr>
          <a:xfrm>
            <a:off x="7277100" y="2057400"/>
            <a:ext cx="49720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가입된 회원 〮반납 </a:t>
            </a:r>
            <a:r>
              <a:rPr lang="ko-KR" altLang="en-US" sz="2400" dirty="0"/>
              <a:t>〮대여 정보</a:t>
            </a:r>
            <a:endParaRPr lang="en-US" altLang="ko-KR" sz="2400" dirty="0"/>
          </a:p>
          <a:p>
            <a:r>
              <a:rPr lang="en-US" altLang="ko-KR" sz="2400" dirty="0"/>
              <a:t>TXT</a:t>
            </a:r>
            <a:r>
              <a:rPr lang="ko-KR" altLang="en-US" sz="2400" dirty="0"/>
              <a:t>로 저장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프로그램이 끝난 후에도 정보 저장</a:t>
            </a: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C9DC88C-C6D6-47D8-9AC9-1F068B1EFEE0}"/>
              </a:ext>
            </a:extLst>
          </p:cNvPr>
          <p:cNvSpPr/>
          <p:nvPr/>
        </p:nvSpPr>
        <p:spPr>
          <a:xfrm>
            <a:off x="6654800" y="2120900"/>
            <a:ext cx="507191" cy="2921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D03AF37-B365-444C-9A0E-E44D731E3465}"/>
              </a:ext>
            </a:extLst>
          </p:cNvPr>
          <p:cNvSpPr/>
          <p:nvPr/>
        </p:nvSpPr>
        <p:spPr>
          <a:xfrm>
            <a:off x="6654800" y="3943350"/>
            <a:ext cx="507191" cy="2921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4786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36DD4558461E24897FB6D3193672253" ma:contentTypeVersion="2" ma:contentTypeDescription="새 문서를 만듭니다." ma:contentTypeScope="" ma:versionID="e881b7e39fc8609b494943d4a32f4c5b">
  <xsd:schema xmlns:xsd="http://www.w3.org/2001/XMLSchema" xmlns:xs="http://www.w3.org/2001/XMLSchema" xmlns:p="http://schemas.microsoft.com/office/2006/metadata/properties" xmlns:ns3="aa579b2c-b31b-4db5-914b-e8c47930593e" targetNamespace="http://schemas.microsoft.com/office/2006/metadata/properties" ma:root="true" ma:fieldsID="c17da4faf2ad2e6e70125a72725f7d3d" ns3:_="">
    <xsd:import namespace="aa579b2c-b31b-4db5-914b-e8c4793059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579b2c-b31b-4db5-914b-e8c4793059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6863BC-2088-4927-89D7-3F4B20C37DAD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aa579b2c-b31b-4db5-914b-e8c47930593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AA5EECF-6406-40C9-A4BC-2906AAC47E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579b2c-b31b-4db5-914b-e8c4793059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767886-5C21-4234-8947-1DCCF8C864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291</Words>
  <Application>Microsoft Office PowerPoint</Application>
  <PresentationFormat>와이드스크린</PresentationFormat>
  <Paragraphs>133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HY중고딕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 한진</cp:lastModifiedBy>
  <cp:revision>19</cp:revision>
  <dcterms:created xsi:type="dcterms:W3CDTF">2020-01-17T04:26:26Z</dcterms:created>
  <dcterms:modified xsi:type="dcterms:W3CDTF">2020-02-17T12:57:40Z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0x010100936DD4558461E24897FB6D3193672253</vt:lpwstr>
  </property>
</Properties>
</file>