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1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46A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E9858-401E-458F-89C3-406A4CE7F9C2}" v="1050" dt="2020-02-16T17:05:5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2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pixabay.com/en/books-education-read-learn-2379396/" TargetMode="External"/><Relationship Id="rId7" Type="http://schemas.openxmlformats.org/officeDocument/2006/relationships/hyperlink" Target="https://fr.wikipedia.org/wiki/Code_QR" TargetMode="External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ixabay.com/en/user-group-icon-person-business-1275780/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3922" y="1403350"/>
            <a:ext cx="2243178" cy="52619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미정이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9966" y="2059209"/>
            <a:ext cx="75520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solidFill>
                  <a:prstClr val="black">
                    <a:lumMod val="75000"/>
                    <a:lumOff val="25000"/>
                  </a:prstClr>
                </a:solidFill>
                <a:ea typeface="문체부 쓰기 정체" panose="02030609000101010101" pitchFamily="17" charset="-127"/>
              </a:rPr>
              <a:t>도서관 재고관리 및 회원관리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133872" y="4173589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6409283" y="4138662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</p:grpSp>
      <p:cxnSp>
        <p:nvCxnSpPr>
          <p:cNvPr id="92" name="직선 연결선 91"/>
          <p:cNvCxnSpPr>
            <a:cxnSpLocks/>
          </p:cNvCxnSpPr>
          <p:nvPr/>
        </p:nvCxnSpPr>
        <p:spPr>
          <a:xfrm flipV="1">
            <a:off x="3289821" y="5076734"/>
            <a:ext cx="5473179" cy="402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078210" y="5355557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prstClr val="white"/>
                </a:solidFill>
                <a:ea typeface="문체부 쓰기 정체" panose="02030609000101010101" pitchFamily="17" charset="-127"/>
              </a:rPr>
              <a:t>홍영신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358854" y="5367380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  <a:ea typeface="문체부 쓰기 정체" panose="02030609000101010101" pitchFamily="17" charset="-127"/>
              </a:rPr>
              <a:t>이경현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41166" y="5355515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  <a:ea typeface="문체부 쓰기 정체" panose="02030609000101010101" pitchFamily="17" charset="-127"/>
              </a:rPr>
              <a:t>정한진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44A31B94-9DE4-49F7-B74A-B872AC0DAA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2635" y="4173589"/>
            <a:ext cx="678747" cy="943365"/>
            <a:chOff x="2371" y="2919"/>
            <a:chExt cx="513" cy="713"/>
          </a:xfrm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586032EB-3E7B-43A1-BC4A-D96354AA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716DA685-A169-4AC2-A17F-EB4992EA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7B666A1E-245D-470F-854C-00D9D5EAA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9163330C-0F58-40FE-A3EF-5EDC34DF8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197B3603-9291-4F46-B2F1-799D66F19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26943BB6-DCB3-4A29-ADA7-C9E61041E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A1C11EA1-3CEB-4AB7-B91B-01EE9D2CB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A18ED502-BEC2-4E05-B196-1E9DDAC0D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05E1EF5-2CB4-4D23-BF07-FB98357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640B8E05-FBCF-472A-BF4A-CEFA26FC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C896E320-C954-4EB7-950E-9F39D729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4778C697-23E0-481D-BD86-C2FDC5AA6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512043E9-24F2-4F1D-AB77-482BB685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42564530-7763-4954-9A39-4D395985A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845A4263-78E4-484A-A1A8-8DE906F5B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E1A5DA2C-4432-44F6-A38D-E0A1F04D6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65FAC8A6-6891-49CC-BCD9-0C6156F5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580B81D-9AE7-4815-BB30-6D895CD0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7DAB7E2D-FCE9-4234-ADE9-2637BED8D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</p:grpSp>
      <p:grpSp>
        <p:nvGrpSpPr>
          <p:cNvPr id="115" name="Group 4">
            <a:extLst>
              <a:ext uri="{FF2B5EF4-FFF2-40B4-BE49-F238E27FC236}">
                <a16:creationId xmlns:a16="http://schemas.microsoft.com/office/drawing/2014/main" id="{22D3DC30-BB38-4EA7-BFEB-0EF20270D2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33248" y="4128738"/>
            <a:ext cx="678747" cy="943365"/>
            <a:chOff x="2371" y="2919"/>
            <a:chExt cx="513" cy="713"/>
          </a:xfrm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590B463A-DF8A-410B-A7FB-117D67E1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99E441FA-7D19-45F7-80B2-18E62277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EC5125B2-EE48-4865-8DC5-802648353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C35A3AF1-FF0E-4CFC-899C-E90ADE288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C7CE4115-00E3-45A2-88F7-93F104BF3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C3254F66-19A7-4F65-AC45-F62C5A591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C71C270-779A-45B4-AA62-A5E9E693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6CE7DA3D-5649-43EE-B16E-3010EFE0C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3ED48625-4B87-4690-A66C-BC1CD2FD2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D1F62E4C-3FF8-4BF9-8EDD-F70A0256B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2F8D2D62-DBE8-43D9-B6C9-F81FB12B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F4BF6328-DADB-4BCB-A0CE-E05CB0583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E4E3A31C-F577-4B79-9F80-7246897E9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22E49906-8CD2-4F18-A9C9-A2B89DF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BD38F50B-F245-4973-97CA-0FE4D50FE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501F79D2-4573-4A64-9A0E-0E6CE30D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70742213-A5A0-498F-A50F-62D99FCDD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1F7E98BF-E995-469C-8C50-D8F9D2962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A93F9038-46DD-4417-A8AD-187C4C79E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5" name="모서리가 둥근 직사각형 92">
            <a:extLst>
              <a:ext uri="{FF2B5EF4-FFF2-40B4-BE49-F238E27FC236}">
                <a16:creationId xmlns:a16="http://schemas.microsoft.com/office/drawing/2014/main" id="{1225BCB1-5371-414A-B157-8AD78C0962BB}"/>
              </a:ext>
            </a:extLst>
          </p:cNvPr>
          <p:cNvSpPr/>
          <p:nvPr/>
        </p:nvSpPr>
        <p:spPr>
          <a:xfrm>
            <a:off x="7675417" y="5358864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  <a:ea typeface="문체부 쓰기 정체" panose="02030609000101010101" pitchFamily="17" charset="-127"/>
              </a:rPr>
              <a:t>전진영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0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회원가입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750B75-AD35-4516-BC8B-AECF27BE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14" b="56190"/>
          <a:stretch/>
        </p:blipFill>
        <p:spPr>
          <a:xfrm>
            <a:off x="2369901" y="1268780"/>
            <a:ext cx="7346538" cy="43134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FFC5CE-F9C6-4FED-A663-C544A7F4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04"/>
          <a:stretch/>
        </p:blipFill>
        <p:spPr>
          <a:xfrm>
            <a:off x="2369901" y="5589220"/>
            <a:ext cx="7346538" cy="1109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E2AAB-2D20-4601-B7B5-60A80078B079}"/>
              </a:ext>
            </a:extLst>
          </p:cNvPr>
          <p:cNvSpPr txBox="1"/>
          <p:nvPr/>
        </p:nvSpPr>
        <p:spPr>
          <a:xfrm>
            <a:off x="4029807" y="4689713"/>
            <a:ext cx="338699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추가버튼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8221F0-D5F9-45DB-BFA7-12C47A9E9EF6}"/>
              </a:ext>
            </a:extLst>
          </p:cNvPr>
          <p:cNvSpPr/>
          <p:nvPr/>
        </p:nvSpPr>
        <p:spPr>
          <a:xfrm>
            <a:off x="2311400" y="5930900"/>
            <a:ext cx="1847850" cy="6603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36D664-1291-44E1-94EA-82DE273B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364" y="1847850"/>
            <a:ext cx="7458075" cy="3162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68E00D-4A5D-4CAD-9AFB-CB82400C161F}"/>
              </a:ext>
            </a:extLst>
          </p:cNvPr>
          <p:cNvSpPr txBox="1"/>
          <p:nvPr/>
        </p:nvSpPr>
        <p:spPr>
          <a:xfrm>
            <a:off x="6378081" y="2376230"/>
            <a:ext cx="3127869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이름입력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A1A98C-A9AD-487B-BE18-4EB69743A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364" y="1847850"/>
            <a:ext cx="74580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7E7500-A202-40EB-8255-70E9FEEA0B8D}"/>
              </a:ext>
            </a:extLst>
          </p:cNvPr>
          <p:cNvSpPr txBox="1"/>
          <p:nvPr/>
        </p:nvSpPr>
        <p:spPr>
          <a:xfrm>
            <a:off x="5321300" y="1847007"/>
            <a:ext cx="3620489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③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전화번호 입력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F0520B-4A89-4DA0-9E21-D33FC3E3C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20" y="601327"/>
            <a:ext cx="10782300" cy="6324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56CFA5-6DD2-47C6-803A-17A2100CFBBC}"/>
              </a:ext>
            </a:extLst>
          </p:cNvPr>
          <p:cNvSpPr txBox="1"/>
          <p:nvPr/>
        </p:nvSpPr>
        <p:spPr>
          <a:xfrm>
            <a:off x="2369901" y="4795907"/>
            <a:ext cx="5223369" cy="11695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④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새로 등록된 회원 확인</a:t>
            </a:r>
            <a:endParaRPr lang="en-US" altLang="ko-KR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ko-KR" altLang="en-US" sz="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BA19A6-EFA2-4E0C-B321-CDCBBAAA1875}"/>
              </a:ext>
            </a:extLst>
          </p:cNvPr>
          <p:cNvSpPr/>
          <p:nvPr/>
        </p:nvSpPr>
        <p:spPr>
          <a:xfrm>
            <a:off x="533220" y="6403897"/>
            <a:ext cx="9288879" cy="4825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회원삭제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6E7CB-EB24-4357-B449-AAE4BAF65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14" b="56190"/>
          <a:stretch/>
        </p:blipFill>
        <p:spPr>
          <a:xfrm>
            <a:off x="1700481" y="1275735"/>
            <a:ext cx="7346538" cy="4313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3457E5-8434-46D7-97DA-7254A7A3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04"/>
          <a:stretch/>
        </p:blipFill>
        <p:spPr>
          <a:xfrm>
            <a:off x="1700481" y="5582265"/>
            <a:ext cx="7346538" cy="11098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AB028C-701C-4A06-A99B-E22ED3908BAA}"/>
              </a:ext>
            </a:extLst>
          </p:cNvPr>
          <p:cNvSpPr/>
          <p:nvPr/>
        </p:nvSpPr>
        <p:spPr>
          <a:xfrm>
            <a:off x="6477000" y="6019800"/>
            <a:ext cx="2006600" cy="50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4DDB3-3C2E-4CAC-B6F4-0E9AE63DB90C}"/>
              </a:ext>
            </a:extLst>
          </p:cNvPr>
          <p:cNvSpPr txBox="1"/>
          <p:nvPr/>
        </p:nvSpPr>
        <p:spPr>
          <a:xfrm>
            <a:off x="7533781" y="3586827"/>
            <a:ext cx="3658179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삭제버튼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4660E4-9578-4F9D-AB23-9DDD2174B41B}"/>
              </a:ext>
            </a:extLst>
          </p:cNvPr>
          <p:cNvSpPr/>
          <p:nvPr/>
        </p:nvSpPr>
        <p:spPr>
          <a:xfrm>
            <a:off x="1816100" y="4413250"/>
            <a:ext cx="5429250" cy="374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ABFEC-B89E-4432-A388-375A23D56E6B}"/>
              </a:ext>
            </a:extLst>
          </p:cNvPr>
          <p:cNvSpPr txBox="1"/>
          <p:nvPr/>
        </p:nvSpPr>
        <p:spPr>
          <a:xfrm>
            <a:off x="2051050" y="3140551"/>
            <a:ext cx="5429250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삭제하고 싶은 회원선택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B7F089B-DCA6-4E2F-BA39-F2D40D83FAA0}"/>
              </a:ext>
            </a:extLst>
          </p:cNvPr>
          <p:cNvSpPr/>
          <p:nvPr/>
        </p:nvSpPr>
        <p:spPr>
          <a:xfrm rot="18418805">
            <a:off x="6190357" y="4595383"/>
            <a:ext cx="306816" cy="15131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498CE3-C2C3-4EC5-AFDA-4408EB95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904875"/>
            <a:ext cx="10829925" cy="595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35FD2C-B2E3-4EE5-A67B-72AE2CA2AA29}"/>
              </a:ext>
            </a:extLst>
          </p:cNvPr>
          <p:cNvSpPr txBox="1"/>
          <p:nvPr/>
        </p:nvSpPr>
        <p:spPr>
          <a:xfrm>
            <a:off x="4221890" y="1250280"/>
            <a:ext cx="4510220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③ 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”</a:t>
            </a:r>
            <a:r>
              <a:rPr lang="ko-KR" altLang="en-US" sz="3200" b="1" dirty="0" err="1">
                <a:solidFill>
                  <a:srgbClr val="C00000"/>
                </a:solidFill>
                <a:latin typeface="+mj-ea"/>
                <a:ea typeface="+mj-ea"/>
              </a:rPr>
              <a:t>송찬호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”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삭제 확인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309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3588745" y="185548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계획 〮 실제일정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_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정한진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11DF20-5675-4A95-904D-D2C4B8640B6A}"/>
              </a:ext>
            </a:extLst>
          </p:cNvPr>
          <p:cNvCxnSpPr/>
          <p:nvPr/>
        </p:nvCxnSpPr>
        <p:spPr>
          <a:xfrm>
            <a:off x="647602" y="981532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4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3588746" y="185548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계획 〮 실제일정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_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홍영신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11DF20-5675-4A95-904D-D2C4B8640B6A}"/>
              </a:ext>
            </a:extLst>
          </p:cNvPr>
          <p:cNvCxnSpPr/>
          <p:nvPr/>
        </p:nvCxnSpPr>
        <p:spPr>
          <a:xfrm>
            <a:off x="647602" y="981532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9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3588745" y="185548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계획 〮 </a:t>
            </a:r>
            <a:r>
              <a:rPr lang="ko-KR" altLang="en-US" sz="360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실제일정</a:t>
            </a:r>
            <a:r>
              <a:rPr lang="en-US" altLang="ko-KR" sz="360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_</a:t>
            </a:r>
            <a:r>
              <a:rPr lang="ko-KR" altLang="en-US" sz="360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전진영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11DF20-5675-4A95-904D-D2C4B8640B6A}"/>
              </a:ext>
            </a:extLst>
          </p:cNvPr>
          <p:cNvCxnSpPr/>
          <p:nvPr/>
        </p:nvCxnSpPr>
        <p:spPr>
          <a:xfrm>
            <a:off x="647602" y="981532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8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3588744" y="185548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계획 〮 실제일정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_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이경현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11DF20-5675-4A95-904D-D2C4B8640B6A}"/>
              </a:ext>
            </a:extLst>
          </p:cNvPr>
          <p:cNvCxnSpPr/>
          <p:nvPr/>
        </p:nvCxnSpPr>
        <p:spPr>
          <a:xfrm>
            <a:off x="647602" y="981532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B5D1B25-49CE-4F10-BA69-3AC11FC3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186"/>
            <a:ext cx="12192000" cy="57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1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4929094" y="2649348"/>
            <a:ext cx="261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감사합니다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08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4067663" y="0"/>
            <a:ext cx="3884517" cy="2401698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E440C43-41F0-4DB9-8FB7-971D097FD739}"/>
              </a:ext>
            </a:extLst>
          </p:cNvPr>
          <p:cNvGrpSpPr/>
          <p:nvPr/>
        </p:nvGrpSpPr>
        <p:grpSpPr>
          <a:xfrm rot="18408561" flipH="1">
            <a:off x="8639412" y="1158475"/>
            <a:ext cx="277070" cy="866088"/>
            <a:chOff x="5777015" y="3381918"/>
            <a:chExt cx="277070" cy="866088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C555330-8F5A-4759-9A2F-F3242A87219D}"/>
                </a:ext>
              </a:extLst>
            </p:cNvPr>
            <p:cNvCxnSpPr>
              <a:cxnSpLocks/>
              <a:stCxn id="50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EABD6DE-81EE-4B44-9D56-75132C7A7E40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C92EEDA-2646-48B6-A80F-3FEFD61ED5CB}"/>
              </a:ext>
            </a:extLst>
          </p:cNvPr>
          <p:cNvGrpSpPr/>
          <p:nvPr/>
        </p:nvGrpSpPr>
        <p:grpSpPr>
          <a:xfrm rot="19209840" flipH="1">
            <a:off x="7227078" y="2462386"/>
            <a:ext cx="277070" cy="866088"/>
            <a:chOff x="5777015" y="3381918"/>
            <a:chExt cx="277070" cy="866088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A16E38E-86BE-4D1C-B6C8-925B88D71A76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00E2431-5497-461D-89F9-FE97A269F7AE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B89508F-BAD7-4A27-84B3-C0C1825B50A2}"/>
              </a:ext>
            </a:extLst>
          </p:cNvPr>
          <p:cNvGrpSpPr/>
          <p:nvPr/>
        </p:nvGrpSpPr>
        <p:grpSpPr>
          <a:xfrm rot="2390160">
            <a:off x="4519247" y="2462804"/>
            <a:ext cx="277070" cy="866088"/>
            <a:chOff x="5777015" y="3381918"/>
            <a:chExt cx="277070" cy="86608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687E507-736F-4279-9CA4-B9EE8A231F22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633B086-2146-4C28-8E99-07E88AC7F05D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390F532A-89E5-4ADA-9252-7723C15ACA64}"/>
              </a:ext>
            </a:extLst>
          </p:cNvPr>
          <p:cNvSpPr/>
          <p:nvPr/>
        </p:nvSpPr>
        <p:spPr>
          <a:xfrm rot="3191439">
            <a:off x="3346624" y="1392498"/>
            <a:ext cx="277070" cy="277070"/>
          </a:xfrm>
          <a:prstGeom prst="ellipse">
            <a:avLst/>
          </a:pr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386393-B9F7-4219-A2DC-5510F103B284}"/>
              </a:ext>
            </a:extLst>
          </p:cNvPr>
          <p:cNvSpPr/>
          <p:nvPr/>
        </p:nvSpPr>
        <p:spPr>
          <a:xfrm>
            <a:off x="3825364" y="1118226"/>
            <a:ext cx="4369113" cy="95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i="1" dirty="0">
                <a:solidFill>
                  <a:prstClr val="white"/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도서관리</a:t>
            </a:r>
            <a:endParaRPr lang="ko-KR" altLang="en-US" sz="4400" b="1" dirty="0">
              <a:solidFill>
                <a:prstClr val="white"/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0433DCE-392C-4767-B0CB-DC6167517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1784" y="-181290"/>
            <a:ext cx="1518404" cy="1518404"/>
          </a:xfrm>
          <a:prstGeom prst="rect">
            <a:avLst/>
          </a:prstGeom>
        </p:spPr>
      </p:pic>
      <p:pic>
        <p:nvPicPr>
          <p:cNvPr id="74" name="그래픽 73">
            <a:extLst>
              <a:ext uri="{FF2B5EF4-FFF2-40B4-BE49-F238E27FC236}">
                <a16:creationId xmlns:a16="http://schemas.microsoft.com/office/drawing/2014/main" id="{2CE91C15-A7D2-44CD-A97C-719AFC1FD2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1167" y="2050595"/>
            <a:ext cx="1120752" cy="1120752"/>
          </a:xfrm>
          <a:prstGeom prst="rect">
            <a:avLst/>
          </a:prstGeom>
        </p:spPr>
      </p:pic>
      <p:pic>
        <p:nvPicPr>
          <p:cNvPr id="75" name="그림 74" descr="그리기이(가) 표시된 사진&#10;&#10;자동 생성된 설명">
            <a:extLst>
              <a:ext uri="{FF2B5EF4-FFF2-40B4-BE49-F238E27FC236}">
                <a16:creationId xmlns:a16="http://schemas.microsoft.com/office/drawing/2014/main" id="{B4165471-CBF5-4FC5-A69D-3E41183CE9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14117" y="3425064"/>
            <a:ext cx="871197" cy="87119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EE1B206-8396-4DD9-B9B6-7A5B7531D2D2}"/>
              </a:ext>
            </a:extLst>
          </p:cNvPr>
          <p:cNvSpPr txBox="1"/>
          <p:nvPr/>
        </p:nvSpPr>
        <p:spPr>
          <a:xfrm>
            <a:off x="2795954" y="729916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7" tooltip="https://fr.wikipedia.org/wiki/Code_QR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8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77" name="그래픽 76">
            <a:extLst>
              <a:ext uri="{FF2B5EF4-FFF2-40B4-BE49-F238E27FC236}">
                <a16:creationId xmlns:a16="http://schemas.microsoft.com/office/drawing/2014/main" id="{54FEB1FD-A92F-4316-B1F8-93941445337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82523" y="3324995"/>
            <a:ext cx="956884" cy="956884"/>
          </a:xfrm>
          <a:prstGeom prst="rect">
            <a:avLst/>
          </a:prstGeom>
        </p:spPr>
      </p:pic>
      <p:pic>
        <p:nvPicPr>
          <p:cNvPr id="78" name="그래픽 77">
            <a:extLst>
              <a:ext uri="{FF2B5EF4-FFF2-40B4-BE49-F238E27FC236}">
                <a16:creationId xmlns:a16="http://schemas.microsoft.com/office/drawing/2014/main" id="{07725993-3ADA-40FB-B445-2A0E1F30E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56684" y="2074359"/>
            <a:ext cx="1120752" cy="1120752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2F868C-A756-4469-B02D-B513FD2D5996}"/>
              </a:ext>
            </a:extLst>
          </p:cNvPr>
          <p:cNvSpPr/>
          <p:nvPr/>
        </p:nvSpPr>
        <p:spPr>
          <a:xfrm>
            <a:off x="722321" y="3475751"/>
            <a:ext cx="23266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도서대여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756B17A-6EC5-4624-B645-742B6D56BE01}"/>
              </a:ext>
            </a:extLst>
          </p:cNvPr>
          <p:cNvSpPr/>
          <p:nvPr/>
        </p:nvSpPr>
        <p:spPr>
          <a:xfrm>
            <a:off x="3268439" y="4817942"/>
            <a:ext cx="230635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도서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QR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코드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922C1C-FDE9-4E31-A134-0E7D05C09328}"/>
              </a:ext>
            </a:extLst>
          </p:cNvPr>
          <p:cNvSpPr/>
          <p:nvPr/>
        </p:nvSpPr>
        <p:spPr>
          <a:xfrm>
            <a:off x="8956834" y="3532091"/>
            <a:ext cx="23266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쓰기 정체" panose="02030609000101010101" pitchFamily="17" charset="-127"/>
              </a:rPr>
              <a:t>도서반납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189237-C3B3-4386-855F-FBA7CF04131E}"/>
              </a:ext>
            </a:extLst>
          </p:cNvPr>
          <p:cNvSpPr/>
          <p:nvPr/>
        </p:nvSpPr>
        <p:spPr>
          <a:xfrm>
            <a:off x="6343018" y="4817942"/>
            <a:ext cx="230635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파일 입출력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8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4067663" y="0"/>
            <a:ext cx="3884517" cy="2401698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E440C43-41F0-4DB9-8FB7-971D097FD739}"/>
              </a:ext>
            </a:extLst>
          </p:cNvPr>
          <p:cNvGrpSpPr/>
          <p:nvPr/>
        </p:nvGrpSpPr>
        <p:grpSpPr>
          <a:xfrm rot="18408561" flipH="1">
            <a:off x="8639412" y="1158475"/>
            <a:ext cx="277070" cy="866088"/>
            <a:chOff x="5777015" y="3381918"/>
            <a:chExt cx="277070" cy="866088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C555330-8F5A-4759-9A2F-F3242A87219D}"/>
                </a:ext>
              </a:extLst>
            </p:cNvPr>
            <p:cNvCxnSpPr>
              <a:cxnSpLocks/>
              <a:stCxn id="50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EABD6DE-81EE-4B44-9D56-75132C7A7E40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C92EEDA-2646-48B6-A80F-3FEFD61ED5CB}"/>
              </a:ext>
            </a:extLst>
          </p:cNvPr>
          <p:cNvGrpSpPr/>
          <p:nvPr/>
        </p:nvGrpSpPr>
        <p:grpSpPr>
          <a:xfrm rot="19209840" flipH="1">
            <a:off x="7227078" y="2462386"/>
            <a:ext cx="277070" cy="866088"/>
            <a:chOff x="5777015" y="3381918"/>
            <a:chExt cx="277070" cy="866088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A16E38E-86BE-4D1C-B6C8-925B88D71A76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00E2431-5497-461D-89F9-FE97A269F7AE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B89508F-BAD7-4A27-84B3-C0C1825B50A2}"/>
              </a:ext>
            </a:extLst>
          </p:cNvPr>
          <p:cNvGrpSpPr/>
          <p:nvPr/>
        </p:nvGrpSpPr>
        <p:grpSpPr>
          <a:xfrm rot="2390160">
            <a:off x="4519247" y="2462804"/>
            <a:ext cx="277070" cy="866088"/>
            <a:chOff x="5777015" y="3381918"/>
            <a:chExt cx="277070" cy="86608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687E507-736F-4279-9CA4-B9EE8A231F22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633B086-2146-4C28-8E99-07E88AC7F05D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390F532A-89E5-4ADA-9252-7723C15ACA64}"/>
              </a:ext>
            </a:extLst>
          </p:cNvPr>
          <p:cNvSpPr/>
          <p:nvPr/>
        </p:nvSpPr>
        <p:spPr>
          <a:xfrm rot="3191439">
            <a:off x="3346625" y="1422654"/>
            <a:ext cx="277070" cy="277070"/>
          </a:xfrm>
          <a:prstGeom prst="ellipse">
            <a:avLst/>
          </a:pr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386393-B9F7-4219-A2DC-5510F103B284}"/>
              </a:ext>
            </a:extLst>
          </p:cNvPr>
          <p:cNvSpPr/>
          <p:nvPr/>
        </p:nvSpPr>
        <p:spPr>
          <a:xfrm>
            <a:off x="3825364" y="1118226"/>
            <a:ext cx="4369113" cy="95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i="1" dirty="0">
                <a:solidFill>
                  <a:prstClr val="white"/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회원관리</a:t>
            </a:r>
            <a:endParaRPr lang="ko-KR" altLang="en-US" sz="4400" b="1" dirty="0">
              <a:solidFill>
                <a:prstClr val="white"/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2F868C-A756-4469-B02D-B513FD2D5996}"/>
              </a:ext>
            </a:extLst>
          </p:cNvPr>
          <p:cNvSpPr/>
          <p:nvPr/>
        </p:nvSpPr>
        <p:spPr>
          <a:xfrm>
            <a:off x="793306" y="3333034"/>
            <a:ext cx="2326686" cy="129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가입된 회원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확인〮수정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756B17A-6EC5-4624-B645-742B6D56BE01}"/>
              </a:ext>
            </a:extLst>
          </p:cNvPr>
          <p:cNvSpPr/>
          <p:nvPr/>
        </p:nvSpPr>
        <p:spPr>
          <a:xfrm>
            <a:off x="3485160" y="4774440"/>
            <a:ext cx="2525790" cy="128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도서대여 여부와 날짜확인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922C1C-FDE9-4E31-A134-0E7D05C09328}"/>
              </a:ext>
            </a:extLst>
          </p:cNvPr>
          <p:cNvSpPr/>
          <p:nvPr/>
        </p:nvSpPr>
        <p:spPr>
          <a:xfrm>
            <a:off x="8649376" y="3475589"/>
            <a:ext cx="23266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쓰기 정체" panose="02030609000101010101" pitchFamily="17" charset="-127"/>
              </a:rPr>
              <a:t>회원 삭제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189237-C3B3-4386-855F-FBA7CF04131E}"/>
              </a:ext>
            </a:extLst>
          </p:cNvPr>
          <p:cNvSpPr/>
          <p:nvPr/>
        </p:nvSpPr>
        <p:spPr>
          <a:xfrm>
            <a:off x="6474930" y="4789578"/>
            <a:ext cx="230635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회원 가입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pic>
        <p:nvPicPr>
          <p:cNvPr id="24" name="그림 23" descr="건물이(가) 표시된 사진&#10;&#10;자동 생성된 설명">
            <a:extLst>
              <a:ext uri="{FF2B5EF4-FFF2-40B4-BE49-F238E27FC236}">
                <a16:creationId xmlns:a16="http://schemas.microsoft.com/office/drawing/2014/main" id="{EC8A4D47-C6E9-4BEE-9803-56280384E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1673" y="-51757"/>
            <a:ext cx="2891804" cy="1445902"/>
          </a:xfrm>
          <a:prstGeom prst="rect">
            <a:avLst/>
          </a:prstGeom>
          <a:noFill/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B2F52A4A-58CE-4174-9C7F-F1CCB6D840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7887" y="3252234"/>
            <a:ext cx="937742" cy="93774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339BE83A-8129-44A4-A248-24952562D4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9468" y="3215329"/>
            <a:ext cx="1018721" cy="1018721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77BB0C5F-A65E-47A6-ADB0-AD3714C649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1041" y="2040704"/>
            <a:ext cx="823701" cy="823701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2D8EA073-5698-4B71-88AE-BCEBAD03D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6795" y="1855914"/>
            <a:ext cx="1019708" cy="10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1" y="-18025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도서대여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F6E982-994B-40EF-967F-6F33EA1E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41" y="1128749"/>
            <a:ext cx="8391717" cy="5660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774AE5-0C5A-4F02-9AB8-98C1D479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1" y="-69077"/>
            <a:ext cx="1062424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46422E-1809-4CE9-A16C-0DD2E6D27AF2}"/>
              </a:ext>
            </a:extLst>
          </p:cNvPr>
          <p:cNvSpPr txBox="1"/>
          <p:nvPr/>
        </p:nvSpPr>
        <p:spPr>
          <a:xfrm>
            <a:off x="89878" y="4247211"/>
            <a:ext cx="3929672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대여할 책을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DEC606-33A3-4554-BE02-1279EA83B84F}"/>
              </a:ext>
            </a:extLst>
          </p:cNvPr>
          <p:cNvSpPr/>
          <p:nvPr/>
        </p:nvSpPr>
        <p:spPr>
          <a:xfrm>
            <a:off x="942141" y="2859888"/>
            <a:ext cx="3532649" cy="2354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70E3812-1BE3-4A0F-A717-504F94B215CA}"/>
              </a:ext>
            </a:extLst>
          </p:cNvPr>
          <p:cNvSpPr/>
          <p:nvPr/>
        </p:nvSpPr>
        <p:spPr>
          <a:xfrm rot="2335186">
            <a:off x="5262244" y="1524938"/>
            <a:ext cx="270702" cy="48747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25596-B9F1-437A-8A7D-C8F7B9EF0F5C}"/>
              </a:ext>
            </a:extLst>
          </p:cNvPr>
          <p:cNvSpPr/>
          <p:nvPr/>
        </p:nvSpPr>
        <p:spPr>
          <a:xfrm>
            <a:off x="2928317" y="6421506"/>
            <a:ext cx="1326183" cy="4162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99AF35-A406-451E-9314-5ABDA448604F}"/>
              </a:ext>
            </a:extLst>
          </p:cNvPr>
          <p:cNvSpPr txBox="1"/>
          <p:nvPr/>
        </p:nvSpPr>
        <p:spPr>
          <a:xfrm>
            <a:off x="4586276" y="5524598"/>
            <a:ext cx="3516593" cy="738664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③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대여버튼 클릭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9A4E0A-284C-4AB5-AA8A-3698FC25AB96}"/>
              </a:ext>
            </a:extLst>
          </p:cNvPr>
          <p:cNvSpPr txBox="1"/>
          <p:nvPr/>
        </p:nvSpPr>
        <p:spPr>
          <a:xfrm>
            <a:off x="8233019" y="1782139"/>
            <a:ext cx="3912088" cy="738664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대여할 회원 선택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2E685A-044B-4B2A-9F00-96589A05EAC0}"/>
              </a:ext>
            </a:extLst>
          </p:cNvPr>
          <p:cNvSpPr/>
          <p:nvPr/>
        </p:nvSpPr>
        <p:spPr>
          <a:xfrm>
            <a:off x="6497017" y="1041630"/>
            <a:ext cx="2170733" cy="2583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E150C4E5-10D8-4F39-B77D-87E8EC72F1A4}"/>
              </a:ext>
            </a:extLst>
          </p:cNvPr>
          <p:cNvSpPr/>
          <p:nvPr/>
        </p:nvSpPr>
        <p:spPr>
          <a:xfrm rot="13933097">
            <a:off x="5397052" y="1089076"/>
            <a:ext cx="278417" cy="18296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AAF456-EA51-445E-9E47-FBACA3C9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837" y="1676180"/>
            <a:ext cx="87344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</a:t>
            </a:r>
            <a:r>
              <a:rPr lang="en-US" altLang="ko-KR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QR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코드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6F2330-958A-4367-8BE8-CDC5D09E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26" y="1162007"/>
            <a:ext cx="9551424" cy="5633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4D0D9F-A750-4DC5-A619-FEE3CB4EA79D}"/>
              </a:ext>
            </a:extLst>
          </p:cNvPr>
          <p:cNvSpPr txBox="1"/>
          <p:nvPr/>
        </p:nvSpPr>
        <p:spPr>
          <a:xfrm>
            <a:off x="7369907" y="1547641"/>
            <a:ext cx="258689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책을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2A85F9-A6DF-496A-B617-0E72BE18AE51}"/>
              </a:ext>
            </a:extLst>
          </p:cNvPr>
          <p:cNvSpPr/>
          <p:nvPr/>
        </p:nvSpPr>
        <p:spPr>
          <a:xfrm>
            <a:off x="2604671" y="2082834"/>
            <a:ext cx="4404559" cy="4190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F0CD5A1-8312-4D41-914A-DD5768F38820}"/>
              </a:ext>
            </a:extLst>
          </p:cNvPr>
          <p:cNvSpPr/>
          <p:nvPr/>
        </p:nvSpPr>
        <p:spPr>
          <a:xfrm rot="1134386">
            <a:off x="2998749" y="3019798"/>
            <a:ext cx="309224" cy="24838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606B2-5484-48A6-A498-582745448665}"/>
              </a:ext>
            </a:extLst>
          </p:cNvPr>
          <p:cNvSpPr/>
          <p:nvPr/>
        </p:nvSpPr>
        <p:spPr>
          <a:xfrm>
            <a:off x="1234241" y="5823614"/>
            <a:ext cx="2740859" cy="7867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12A4F-4445-45D9-93ED-1AD6179BE6A1}"/>
              </a:ext>
            </a:extLst>
          </p:cNvPr>
          <p:cNvSpPr txBox="1"/>
          <p:nvPr/>
        </p:nvSpPr>
        <p:spPr>
          <a:xfrm>
            <a:off x="3628531" y="4699856"/>
            <a:ext cx="3276786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QR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E4395-CA91-4135-8267-2A89A9EE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115" y="274505"/>
            <a:ext cx="3936672" cy="63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518CFD-B570-4AFB-87F7-DD9EC0BD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14" y="1013108"/>
            <a:ext cx="10072570" cy="584489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0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도서반납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6B2B0-DF72-4CEE-98DA-9ED40C8AAD69}"/>
              </a:ext>
            </a:extLst>
          </p:cNvPr>
          <p:cNvSpPr txBox="1"/>
          <p:nvPr/>
        </p:nvSpPr>
        <p:spPr>
          <a:xfrm>
            <a:off x="5991399" y="5268054"/>
            <a:ext cx="346954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② 반납버튼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D4B067-697E-4450-9C5F-2230BA118467}"/>
              </a:ext>
            </a:extLst>
          </p:cNvPr>
          <p:cNvSpPr/>
          <p:nvPr/>
        </p:nvSpPr>
        <p:spPr>
          <a:xfrm>
            <a:off x="6218248" y="1413068"/>
            <a:ext cx="4348152" cy="218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0EBA67D-DE9B-43D1-8C9F-4C7FDF9589AC}"/>
              </a:ext>
            </a:extLst>
          </p:cNvPr>
          <p:cNvSpPr/>
          <p:nvPr/>
        </p:nvSpPr>
        <p:spPr>
          <a:xfrm rot="1134386">
            <a:off x="5892537" y="2072320"/>
            <a:ext cx="233867" cy="41626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95E8B2-B350-4115-93AF-799E39ECAC52}"/>
              </a:ext>
            </a:extLst>
          </p:cNvPr>
          <p:cNvSpPr/>
          <p:nvPr/>
        </p:nvSpPr>
        <p:spPr>
          <a:xfrm>
            <a:off x="4383097" y="6407150"/>
            <a:ext cx="1420803" cy="4508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2584B-FA32-4377-9BDF-9907C6DB5762}"/>
              </a:ext>
            </a:extLst>
          </p:cNvPr>
          <p:cNvSpPr txBox="1"/>
          <p:nvPr/>
        </p:nvSpPr>
        <p:spPr>
          <a:xfrm>
            <a:off x="6956809" y="2122949"/>
            <a:ext cx="4107018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반납할 책을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407EC7-B27A-4DBD-BD46-25498A3E6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2033587"/>
            <a:ext cx="85248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6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 err="1">
                <a:solidFill>
                  <a:srgbClr val="204164"/>
                </a:solidFill>
                <a:ea typeface="문체부 쓰기 정체" panose="02030609000101010101" pitchFamily="17" charset="-127"/>
              </a:rPr>
              <a:t>파일입출력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20B761-2CEC-4FCB-9764-3BE4BAC9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23" y="1028700"/>
            <a:ext cx="5164052" cy="582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521AB3-DC12-4667-A761-881883F9876B}"/>
              </a:ext>
            </a:extLst>
          </p:cNvPr>
          <p:cNvSpPr txBox="1"/>
          <p:nvPr/>
        </p:nvSpPr>
        <p:spPr>
          <a:xfrm>
            <a:off x="7277100" y="2057400"/>
            <a:ext cx="4972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가입된 회원 〮반납 </a:t>
            </a:r>
            <a:r>
              <a:rPr lang="ko-KR" altLang="en-US" sz="2400" dirty="0"/>
              <a:t>〮대여 정보</a:t>
            </a:r>
            <a:endParaRPr lang="en-US" altLang="ko-KR" sz="2400" dirty="0"/>
          </a:p>
          <a:p>
            <a:r>
              <a:rPr lang="en-US" altLang="ko-KR" sz="2400" dirty="0"/>
              <a:t>TXT</a:t>
            </a:r>
            <a:r>
              <a:rPr lang="ko-KR" altLang="en-US" sz="2400" dirty="0"/>
              <a:t>로 저장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프로그램이 끝난 후에도 정보 저장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C9DC88C-C6D6-47D8-9AC9-1F068B1EFEE0}"/>
              </a:ext>
            </a:extLst>
          </p:cNvPr>
          <p:cNvSpPr/>
          <p:nvPr/>
        </p:nvSpPr>
        <p:spPr>
          <a:xfrm>
            <a:off x="6654800" y="2120900"/>
            <a:ext cx="507191" cy="2921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D03AF37-B365-444C-9A0E-E44D731E3465}"/>
              </a:ext>
            </a:extLst>
          </p:cNvPr>
          <p:cNvSpPr/>
          <p:nvPr/>
        </p:nvSpPr>
        <p:spPr>
          <a:xfrm>
            <a:off x="6654800" y="3943350"/>
            <a:ext cx="507191" cy="2921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7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ED73190-71A7-4C8C-974A-32B4F8C2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57" y="1109841"/>
            <a:ext cx="6190471" cy="4248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B5EB71-C19D-4E46-83BF-3441C488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7" y="5357991"/>
            <a:ext cx="6190471" cy="124179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가입된 회원 </a:t>
            </a:r>
            <a:r>
              <a:rPr lang="ko-KR" altLang="en-US" sz="3200" b="1" i="1" dirty="0" err="1">
                <a:solidFill>
                  <a:srgbClr val="204164"/>
                </a:solidFill>
                <a:ea typeface="문체부 쓰기 정체" panose="02030609000101010101" pitchFamily="17" charset="-127"/>
              </a:rPr>
              <a:t>확인〮수정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319F2-5038-4C21-A9A1-D90DC5F023E9}"/>
              </a:ext>
            </a:extLst>
          </p:cNvPr>
          <p:cNvSpPr txBox="1"/>
          <p:nvPr/>
        </p:nvSpPr>
        <p:spPr>
          <a:xfrm>
            <a:off x="5160109" y="2565507"/>
            <a:ext cx="258689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회원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586966-1A08-476A-A910-331E7A9E351F}"/>
              </a:ext>
            </a:extLst>
          </p:cNvPr>
          <p:cNvSpPr/>
          <p:nvPr/>
        </p:nvSpPr>
        <p:spPr>
          <a:xfrm>
            <a:off x="1169057" y="2910100"/>
            <a:ext cx="3275943" cy="32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CFC17D8-50DC-43CC-B95D-ACB04FD0929E}"/>
              </a:ext>
            </a:extLst>
          </p:cNvPr>
          <p:cNvSpPr/>
          <p:nvPr/>
        </p:nvSpPr>
        <p:spPr>
          <a:xfrm rot="19831828">
            <a:off x="3178250" y="3348893"/>
            <a:ext cx="309224" cy="24838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17F814-379F-4E1D-AA42-D9C0160C5339}"/>
              </a:ext>
            </a:extLst>
          </p:cNvPr>
          <p:cNvSpPr/>
          <p:nvPr/>
        </p:nvSpPr>
        <p:spPr>
          <a:xfrm>
            <a:off x="3278942" y="5978889"/>
            <a:ext cx="1693108" cy="4889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409E-66ED-4F67-81DF-D7228C4AB3A4}"/>
              </a:ext>
            </a:extLst>
          </p:cNvPr>
          <p:cNvSpPr txBox="1"/>
          <p:nvPr/>
        </p:nvSpPr>
        <p:spPr>
          <a:xfrm>
            <a:off x="4541068" y="4696169"/>
            <a:ext cx="3359285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수정버튼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00A6DD-CDCC-47FF-82A0-F7D72EC6E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819275"/>
            <a:ext cx="7467600" cy="3219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4E9A6E-AA63-4EBE-9348-91D405D50FB0}"/>
              </a:ext>
            </a:extLst>
          </p:cNvPr>
          <p:cNvSpPr txBox="1"/>
          <p:nvPr/>
        </p:nvSpPr>
        <p:spPr>
          <a:xfrm>
            <a:off x="6510702" y="2218010"/>
            <a:ext cx="4220798" cy="1384995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③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이름과 </a:t>
            </a:r>
            <a:r>
              <a:rPr lang="ko-KR" altLang="en-US" sz="3200" b="1" dirty="0" err="1">
                <a:solidFill>
                  <a:srgbClr val="C00000"/>
                </a:solidFill>
                <a:latin typeface="+mj-ea"/>
                <a:ea typeface="+mj-ea"/>
              </a:rPr>
              <a:t>전화번호중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           수정할 정보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B10BA4-927F-4D64-8942-396515B13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25" y="1866900"/>
            <a:ext cx="7496175" cy="3124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AAA4FA-7401-483E-BB20-84BF835B1810}"/>
              </a:ext>
            </a:extLst>
          </p:cNvPr>
          <p:cNvSpPr txBox="1"/>
          <p:nvPr/>
        </p:nvSpPr>
        <p:spPr>
          <a:xfrm>
            <a:off x="5573832" y="1851119"/>
            <a:ext cx="3958866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④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수정할 정보 입력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5E3E7FD-A596-4733-9662-22F4C3002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7" y="927207"/>
            <a:ext cx="10906125" cy="59055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8B7143-05AF-48F7-8D22-E9EE1EC7DF23}"/>
              </a:ext>
            </a:extLst>
          </p:cNvPr>
          <p:cNvSpPr/>
          <p:nvPr/>
        </p:nvSpPr>
        <p:spPr>
          <a:xfrm>
            <a:off x="642937" y="4117470"/>
            <a:ext cx="7257416" cy="4190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3ABC-494E-488C-973C-0F668DC0E528}"/>
              </a:ext>
            </a:extLst>
          </p:cNvPr>
          <p:cNvSpPr txBox="1"/>
          <p:nvPr/>
        </p:nvSpPr>
        <p:spPr>
          <a:xfrm>
            <a:off x="4221890" y="1250280"/>
            <a:ext cx="4909410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⑤ 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“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미정이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”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로 이름 변경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813FBA9-9EDF-4328-AFF5-784BD0FBA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875" y="2061276"/>
            <a:ext cx="7400925" cy="3181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AF3533-6F80-430D-B527-FFA3144F00C4}"/>
              </a:ext>
            </a:extLst>
          </p:cNvPr>
          <p:cNvSpPr txBox="1"/>
          <p:nvPr/>
        </p:nvSpPr>
        <p:spPr>
          <a:xfrm>
            <a:off x="3158475" y="991944"/>
            <a:ext cx="6936010" cy="10310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전화번호 입력창에 문자열 입력 시 </a:t>
            </a:r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6260466-EA0C-4DE2-BCCB-255D174740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7515" y="1385128"/>
            <a:ext cx="8445289" cy="38328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63BBB3-BDC6-42E2-8296-2C06A740913B}"/>
              </a:ext>
            </a:extLst>
          </p:cNvPr>
          <p:cNvSpPr txBox="1"/>
          <p:nvPr/>
        </p:nvSpPr>
        <p:spPr>
          <a:xfrm>
            <a:off x="3762681" y="495951"/>
            <a:ext cx="4993970" cy="11695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에러 메시지 다이얼로그</a:t>
            </a:r>
            <a:endParaRPr lang="en-US" altLang="ko-KR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3349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2" grpId="0" animBg="1"/>
      <p:bldP spid="23" grpId="0" animBg="1"/>
      <p:bldP spid="26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도서대여 </a:t>
            </a:r>
            <a:r>
              <a:rPr lang="ko-KR" altLang="en-US" sz="3200" b="1" i="1" dirty="0" err="1">
                <a:solidFill>
                  <a:srgbClr val="204164"/>
                </a:solidFill>
                <a:ea typeface="문체부 쓰기 정체" panose="02030609000101010101" pitchFamily="17" charset="-127"/>
              </a:rPr>
              <a:t>여부〮대여날짜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 확인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42B12C-2F45-41BB-8C3D-B0C7C42A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1422400"/>
            <a:ext cx="1125855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88C0D-B4A5-475B-9C0D-888F316B0D4B}"/>
              </a:ext>
            </a:extLst>
          </p:cNvPr>
          <p:cNvSpPr txBox="1"/>
          <p:nvPr/>
        </p:nvSpPr>
        <p:spPr>
          <a:xfrm>
            <a:off x="5299807" y="3138323"/>
            <a:ext cx="5717443" cy="11695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대여한 회원〮 날짜 정보 확인</a:t>
            </a:r>
            <a:endParaRPr lang="en-US" altLang="ko-KR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0BF4D9-C161-4603-8E1A-3E2E0A7A12FF}"/>
              </a:ext>
            </a:extLst>
          </p:cNvPr>
          <p:cNvSpPr/>
          <p:nvPr/>
        </p:nvSpPr>
        <p:spPr>
          <a:xfrm>
            <a:off x="2141121" y="4540284"/>
            <a:ext cx="9288879" cy="4825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871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36DD4558461E24897FB6D3193672253" ma:contentTypeVersion="2" ma:contentTypeDescription="새 문서를 만듭니다." ma:contentTypeScope="" ma:versionID="e881b7e39fc8609b494943d4a32f4c5b">
  <xsd:schema xmlns:xsd="http://www.w3.org/2001/XMLSchema" xmlns:xs="http://www.w3.org/2001/XMLSchema" xmlns:p="http://schemas.microsoft.com/office/2006/metadata/properties" xmlns:ns3="aa579b2c-b31b-4db5-914b-e8c47930593e" targetNamespace="http://schemas.microsoft.com/office/2006/metadata/properties" ma:root="true" ma:fieldsID="c17da4faf2ad2e6e70125a72725f7d3d" ns3:_="">
    <xsd:import namespace="aa579b2c-b31b-4db5-914b-e8c4793059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79b2c-b31b-4db5-914b-e8c479305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6863BC-2088-4927-89D7-3F4B20C37DAD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aa579b2c-b31b-4db5-914b-e8c47930593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767886-5C21-4234-8947-1DCCF8C864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5EECF-6406-40C9-A4BC-2906AAC47E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579b2c-b31b-4db5-914b-e8c479305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222</Words>
  <Application>Microsoft Office PowerPoint</Application>
  <PresentationFormat>와이드스크린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HY중고딕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이경현</cp:lastModifiedBy>
  <cp:revision>4</cp:revision>
  <dcterms:created xsi:type="dcterms:W3CDTF">2020-01-17T04:26:26Z</dcterms:created>
  <dcterms:modified xsi:type="dcterms:W3CDTF">2020-02-16T17:09:26Z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0x010100936DD4558461E24897FB6D3193672253</vt:lpwstr>
  </property>
</Properties>
</file>