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5" r:id="rId5"/>
    <p:sldId id="266" r:id="rId6"/>
    <p:sldId id="269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4DBCB-3AC3-4582-A5DF-0A8DD41D7658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2BFE-928E-4A31-B553-39B20AE33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81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21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32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80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62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3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64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71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12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136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94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5D8A-AEA9-4C6D-AE1C-F44ABF380E55}" type="datetimeFigureOut">
              <a:rPr lang="ko-KR" altLang="en-US" smtClean="0"/>
              <a:pPr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A77-4BD7-437F-8DB7-04E20491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908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60032" y="548680"/>
            <a:ext cx="3708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201721508 </a:t>
            </a:r>
          </a:p>
          <a:p>
            <a:pPr algn="ctr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E-Business</a:t>
            </a:r>
          </a:p>
          <a:p>
            <a:pPr algn="ctr"/>
            <a:r>
              <a:rPr lang="en-US" altLang="ko-KR" sz="3600" dirty="0" err="1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Jeon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3600" dirty="0" err="1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Kyeongmin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대각선 줄무늬 7"/>
          <p:cNvSpPr/>
          <p:nvPr/>
        </p:nvSpPr>
        <p:spPr>
          <a:xfrm>
            <a:off x="0" y="0"/>
            <a:ext cx="2411760" cy="26377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대각선 줄무늬 13"/>
          <p:cNvSpPr/>
          <p:nvPr/>
        </p:nvSpPr>
        <p:spPr>
          <a:xfrm>
            <a:off x="0" y="0"/>
            <a:ext cx="3059832" cy="3271791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대각선 줄무늬 14"/>
          <p:cNvSpPr/>
          <p:nvPr/>
        </p:nvSpPr>
        <p:spPr>
          <a:xfrm>
            <a:off x="0" y="0"/>
            <a:ext cx="3707904" cy="43522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5623" y="2924944"/>
            <a:ext cx="5511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Weight Training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5011" y="4017838"/>
            <a:ext cx="5511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Chest</a:t>
            </a:r>
            <a:r>
              <a:rPr lang="ko-KR" alt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Motion</a:t>
            </a:r>
          </a:p>
          <a:p>
            <a:pPr algn="ctr"/>
            <a:r>
              <a:rPr lang="en-US" altLang="ko-KR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Routine</a:t>
            </a:r>
            <a:endParaRPr lang="ko-KR" altLang="en-US" sz="5400" dirty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8" name="Picture 2" descr="벤치 프레스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787" y="3068960"/>
            <a:ext cx="2088232" cy="193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065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76672"/>
            <a:ext cx="77155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FF00"/>
                </a:solidFill>
                <a:latin typeface="HY동녘B" pitchFamily="18" charset="-127"/>
                <a:ea typeface="HY동녘B" pitchFamily="18" charset="-127"/>
              </a:rPr>
              <a:t>0.Cable Crossover</a:t>
            </a:r>
            <a:endParaRPr lang="ko-KR" altLang="en-US" sz="6600" dirty="0">
              <a:solidFill>
                <a:srgbClr val="FFFF00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019612"/>
            <a:ext cx="4896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rgbClr val="FFFF00"/>
                </a:solidFill>
                <a:ea typeface="나눔바른펜"/>
              </a:rPr>
              <a:t>T</a:t>
            </a:r>
            <a:r>
              <a:rPr lang="en-US" altLang="ko-KR" sz="4000" b="1" i="1" dirty="0" smtClean="0">
                <a:solidFill>
                  <a:schemeClr val="bg1"/>
                </a:solidFill>
                <a:ea typeface="나눔바른펜"/>
              </a:rPr>
              <a:t>his warming up allows the blood to circulate throughout.</a:t>
            </a:r>
            <a:br>
              <a:rPr lang="en-US" altLang="ko-KR" sz="4000" b="1" i="1" dirty="0" smtClean="0">
                <a:solidFill>
                  <a:schemeClr val="bg1"/>
                </a:solidFill>
                <a:ea typeface="나눔바른펜"/>
              </a:rPr>
            </a:br>
            <a:r>
              <a:rPr lang="en-US" altLang="ko-KR" sz="4000" b="1" i="1" dirty="0" smtClean="0">
                <a:solidFill>
                  <a:schemeClr val="bg1"/>
                </a:solidFill>
                <a:ea typeface="나눔바른펜"/>
              </a:rPr>
              <a:t>5 sets (the same weight)</a:t>
            </a:r>
            <a:endParaRPr lang="ko-KR" altLang="en-US" sz="4000" b="1" i="1" dirty="0">
              <a:solidFill>
                <a:schemeClr val="bg1"/>
              </a:solidFill>
              <a:latin typeface="나눔바른펜" pitchFamily="50" charset="-127"/>
              <a:ea typeface="나눔바른펜"/>
            </a:endParaRPr>
          </a:p>
        </p:txBody>
      </p:sp>
      <p:pic>
        <p:nvPicPr>
          <p:cNvPr id="7172" name="Picture 4" descr="cable crossover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075135"/>
            <a:ext cx="3600000" cy="3946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76672"/>
            <a:ext cx="7925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FF00"/>
                </a:solidFill>
                <a:latin typeface="HY동녘B" pitchFamily="18" charset="-127"/>
                <a:ea typeface="HY동녘B" pitchFamily="18" charset="-127"/>
              </a:rPr>
              <a:t>1.Flat Bench Press</a:t>
            </a:r>
            <a:endParaRPr lang="ko-KR" altLang="en-US" sz="6600" dirty="0">
              <a:solidFill>
                <a:srgbClr val="FFFF00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2132856"/>
            <a:ext cx="4320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rgbClr val="FFFF00"/>
                </a:solidFill>
                <a:ea typeface="나눔바른펜"/>
              </a:rPr>
              <a:t>8</a:t>
            </a:r>
            <a:r>
              <a:rPr lang="en-US" altLang="ko-KR" sz="4000" b="1" i="1" dirty="0" smtClean="0">
                <a:solidFill>
                  <a:schemeClr val="bg1"/>
                </a:solidFill>
                <a:ea typeface="나눔바른펜"/>
              </a:rPr>
              <a:t> seconds for relaxation, 4 seconds for contraction.</a:t>
            </a:r>
          </a:p>
          <a:p>
            <a:r>
              <a:rPr lang="en-US" altLang="ko-KR" sz="4000" b="1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5 sets (Add 5kg)</a:t>
            </a:r>
            <a:endParaRPr lang="en-US" altLang="ko-KR" sz="4000" b="1" i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7650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073600"/>
            <a:ext cx="3600000" cy="4096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76672"/>
            <a:ext cx="6155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FF00"/>
                </a:solidFill>
                <a:latin typeface="HY동녘B" pitchFamily="18" charset="-127"/>
                <a:ea typeface="HY동녘B" pitchFamily="18" charset="-127"/>
              </a:rPr>
              <a:t>2.Fly Machine </a:t>
            </a:r>
            <a:endParaRPr lang="ko-KR" altLang="en-US" sz="6600" dirty="0">
              <a:solidFill>
                <a:srgbClr val="FFFF00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628800"/>
            <a:ext cx="46085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rgbClr val="FFFF00"/>
                </a:solidFill>
              </a:rPr>
              <a:t>P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roceed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immediately without stopping after 1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.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/>
            </a:r>
            <a:br>
              <a:rPr lang="en-US" altLang="ko-KR" sz="4000" b="1" i="1" dirty="0" smtClean="0">
                <a:solidFill>
                  <a:schemeClr val="bg1"/>
                </a:solidFill>
              </a:rPr>
            </a:br>
            <a:r>
              <a:rPr lang="en-US" altLang="ko-KR" sz="4000" b="1" i="1" dirty="0" smtClean="0">
                <a:solidFill>
                  <a:schemeClr val="bg1"/>
                </a:solidFill>
              </a:rPr>
              <a:t>To give sustained chest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fatigue.</a:t>
            </a:r>
          </a:p>
          <a:p>
            <a:r>
              <a:rPr lang="en-US" altLang="ko-KR" sz="4000" b="1" i="1" dirty="0" smtClean="0">
                <a:solidFill>
                  <a:schemeClr val="bg1"/>
                </a:solidFill>
                <a:ea typeface="나눔바른펜"/>
              </a:rPr>
              <a:t>5 sets (the same weight)</a:t>
            </a:r>
            <a:endParaRPr lang="en-US" altLang="ko-KR" sz="4000" dirty="0" smtClean="0"/>
          </a:p>
          <a:p>
            <a:endParaRPr lang="en-US" altLang="ko-KR" sz="4000" b="1" i="1" dirty="0" smtClean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endParaRPr lang="ko-KR" altLang="en-US" sz="4000" b="1" i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6626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073600"/>
            <a:ext cx="3600000" cy="3147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76672"/>
            <a:ext cx="946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FFFF00"/>
                </a:solidFill>
                <a:latin typeface="HY동녘B" pitchFamily="18" charset="-127"/>
                <a:ea typeface="HY동녘B" pitchFamily="18" charset="-127"/>
              </a:rPr>
              <a:t>3.Incline Dumbbell Press</a:t>
            </a:r>
            <a:endParaRPr lang="ko-KR" altLang="en-US" sz="6000" dirty="0">
              <a:solidFill>
                <a:srgbClr val="FFFF00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132856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rgbClr val="FFFF00"/>
                </a:solidFill>
              </a:rPr>
              <a:t>D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evelop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upper chest movement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4000" b="1" i="1" dirty="0" smtClean="0">
                <a:solidFill>
                  <a:schemeClr val="bg1"/>
                </a:solidFill>
              </a:rPr>
              <a:t>Detail stimulation and increased muscle mass</a:t>
            </a:r>
            <a:endParaRPr lang="en-US" altLang="ko-KR" sz="4000" b="1" i="1" dirty="0" smtClean="0">
              <a:solidFill>
                <a:schemeClr val="bg1"/>
              </a:solidFill>
            </a:endParaRPr>
          </a:p>
          <a:p>
            <a:r>
              <a:rPr lang="en-US" altLang="ko-KR" sz="4000" b="1" i="1" dirty="0" smtClean="0">
                <a:solidFill>
                  <a:schemeClr val="bg1"/>
                </a:solidFill>
                <a:ea typeface="나눔바른펜" pitchFamily="50" charset="-127"/>
              </a:rPr>
              <a:t>5 sets (Add 2kg)</a:t>
            </a:r>
            <a:endParaRPr lang="ko-KR" altLang="en-US" sz="4000" b="1" i="1" dirty="0">
              <a:solidFill>
                <a:schemeClr val="bg1"/>
              </a:solidFill>
              <a:ea typeface="나눔바른펜" pitchFamily="50" charset="-127"/>
            </a:endParaRPr>
          </a:p>
        </p:txBody>
      </p:sp>
      <p:pic>
        <p:nvPicPr>
          <p:cNvPr id="25604" name="Picture 4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073600"/>
            <a:ext cx="3600000" cy="4581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76672"/>
            <a:ext cx="9094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FF00"/>
                </a:solidFill>
                <a:latin typeface="HY동녘B" pitchFamily="18" charset="-127"/>
                <a:ea typeface="HY동녘B" pitchFamily="18" charset="-127"/>
              </a:rPr>
              <a:t>4.Incline Bench Press</a:t>
            </a:r>
            <a:endParaRPr lang="ko-KR" altLang="en-US" sz="6600" dirty="0">
              <a:solidFill>
                <a:srgbClr val="FFFF00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960" y="1988840"/>
            <a:ext cx="5040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rgbClr val="FFFF00"/>
                </a:solidFill>
              </a:rPr>
              <a:t>T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hink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I lifted it to the side when lifting the barbell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4000" b="1" i="1" dirty="0" smtClean="0">
                <a:solidFill>
                  <a:schemeClr val="bg1"/>
                </a:solidFill>
              </a:rPr>
              <a:t>Maximum relaxation.</a:t>
            </a:r>
          </a:p>
          <a:p>
            <a:r>
              <a:rPr lang="en-US" altLang="ko-KR" sz="4000" b="1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5 sets ( the same weight)</a:t>
            </a:r>
            <a:endParaRPr lang="ko-KR" altLang="en-US" sz="4000" b="1" i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2532" name="Picture 4" descr="파일 : Incline-bench-press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073600"/>
            <a:ext cx="3600000" cy="4628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76672"/>
            <a:ext cx="96840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FF00"/>
                </a:solidFill>
                <a:latin typeface="HY동녘B" pitchFamily="18" charset="-127"/>
                <a:ea typeface="HY동녘B" pitchFamily="18" charset="-127"/>
              </a:rPr>
              <a:t>5.Chest Press Machine</a:t>
            </a:r>
            <a:endParaRPr lang="ko-KR" altLang="en-US" sz="6600" dirty="0">
              <a:solidFill>
                <a:srgbClr val="FFFF00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1628800"/>
            <a:ext cx="4427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rgbClr val="FFFF00"/>
                </a:solidFill>
              </a:rPr>
              <a:t>P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roceed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to complete the remaining power in the chest.</a:t>
            </a:r>
            <a:br>
              <a:rPr lang="en-US" altLang="ko-KR" sz="4000" b="1" i="1" dirty="0" smtClean="0">
                <a:solidFill>
                  <a:schemeClr val="bg1"/>
                </a:solidFill>
              </a:rPr>
            </a:br>
            <a:r>
              <a:rPr lang="en-US" altLang="ko-KR" sz="4000" b="1" i="1" dirty="0" smtClean="0">
                <a:solidFill>
                  <a:schemeClr val="bg1"/>
                </a:solidFill>
              </a:rPr>
              <a:t>Turns blood out of flat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4000" b="1" i="1" dirty="0" smtClean="0">
                <a:solidFill>
                  <a:schemeClr val="bg1"/>
                </a:solidFill>
                <a:ea typeface="나눔바른펜" pitchFamily="50" charset="-127"/>
              </a:rPr>
              <a:t>5 sets (the same </a:t>
            </a:r>
            <a:r>
              <a:rPr lang="en-US" altLang="ko-KR" sz="4000" b="1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weight)</a:t>
            </a:r>
            <a:endParaRPr lang="ko-KR" altLang="en-US" sz="4000" b="1" i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4580" name="Picture 4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073600"/>
            <a:ext cx="3600000" cy="4464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76672"/>
            <a:ext cx="77155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FF00"/>
                </a:solidFill>
                <a:latin typeface="HY동녘B" pitchFamily="18" charset="-127"/>
                <a:ea typeface="HY동녘B" pitchFamily="18" charset="-127"/>
              </a:rPr>
              <a:t>6.Cable Crossover</a:t>
            </a:r>
            <a:endParaRPr lang="ko-KR" altLang="en-US" sz="6600" dirty="0">
              <a:solidFill>
                <a:srgbClr val="FFFF00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960" y="1700808"/>
            <a:ext cx="4932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rgbClr val="FFFF00"/>
                </a:solidFill>
              </a:rPr>
              <a:t>T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he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target muscle at the outer and lower sides of the chest.</a:t>
            </a:r>
            <a:br>
              <a:rPr lang="en-US" altLang="ko-KR" sz="4000" b="1" i="1" dirty="0" smtClean="0">
                <a:solidFill>
                  <a:schemeClr val="bg1"/>
                </a:solidFill>
              </a:rPr>
            </a:br>
            <a:r>
              <a:rPr lang="en-US" altLang="ko-KR" sz="4000" b="1" i="1" dirty="0" smtClean="0">
                <a:solidFill>
                  <a:schemeClr val="bg1"/>
                </a:solidFill>
              </a:rPr>
              <a:t>Proceed to the limit without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setting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the number of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sets.</a:t>
            </a:r>
            <a:endParaRPr lang="ko-KR" altLang="en-US" sz="4000" b="1" i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11" name="Picture 4" descr="cable crossover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073600"/>
            <a:ext cx="3600000" cy="3946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6552728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동녘B" pitchFamily="18" charset="-127"/>
                <a:ea typeface="HY동녘B" pitchFamily="18" charset="-127"/>
              </a:rPr>
              <a:t>T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HANK YOU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36512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줄무늬 6"/>
          <p:cNvSpPr/>
          <p:nvPr/>
        </p:nvSpPr>
        <p:spPr>
          <a:xfrm rot="5400000">
            <a:off x="6619260" y="-112980"/>
            <a:ext cx="2411760" cy="26377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/>
          <p:cNvSpPr/>
          <p:nvPr/>
        </p:nvSpPr>
        <p:spPr>
          <a:xfrm rot="5400000">
            <a:off x="5978189" y="-105981"/>
            <a:ext cx="3059832" cy="3271791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 rot="5400000">
            <a:off x="5113938" y="-322158"/>
            <a:ext cx="3707904" cy="43522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3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124</Words>
  <Application>Microsoft Office PowerPoint</Application>
  <PresentationFormat>화면 슬라이드 쇼(4:3)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해리</dc:creator>
  <cp:lastModifiedBy>전경민</cp:lastModifiedBy>
  <cp:revision>38</cp:revision>
  <dcterms:created xsi:type="dcterms:W3CDTF">2017-05-12T06:35:58Z</dcterms:created>
  <dcterms:modified xsi:type="dcterms:W3CDTF">2017-10-22T06:00:53Z</dcterms:modified>
</cp:coreProperties>
</file>