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이미지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이미지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3" Type="http://schemas.openxmlformats.org/officeDocument/2006/relationships/image" Target="../media/image3.png"/><Relationship Id="rId14" Type="http://schemas.openxmlformats.org/officeDocument/2006/relationships/image" Target="../media/image4.png"/><Relationship Id="rId15" Type="http://schemas.openxmlformats.org/officeDocument/2006/relationships/image" Target="../media/image5.png"/><Relationship Id="rId16" Type="http://schemas.openxmlformats.org/officeDocument/2006/relationships/image" Target="../media/image10.jpeg"/><Relationship Id="rId17" Type="http://schemas.openxmlformats.org/officeDocument/2006/relationships/image" Target="../media/image1.tif"/><Relationship Id="rId18" Type="http://schemas.openxmlformats.org/officeDocument/2006/relationships/image" Target="../media/image2.tif"/><Relationship Id="rId19" Type="http://schemas.openxmlformats.org/officeDocument/2006/relationships/image" Target="../media/image3.tif"/><Relationship Id="rId20" Type="http://schemas.openxmlformats.org/officeDocument/2006/relationships/image" Target="../media/image4.tif"/><Relationship Id="rId21" Type="http://schemas.openxmlformats.org/officeDocument/2006/relationships/image" Target="../media/image5.tif"/><Relationship Id="rId22" Type="http://schemas.openxmlformats.org/officeDocument/2006/relationships/image" Target="../media/image11.jpeg"/><Relationship Id="rId23" Type="http://schemas.openxmlformats.org/officeDocument/2006/relationships/image" Target="../media/image6.tif"/><Relationship Id="rId24" Type="http://schemas.openxmlformats.org/officeDocument/2006/relationships/image" Target="../media/image7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11_Copy of 상품-상세페이지.jpg" descr="11_Copy of 상품-상세페이지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63823" y="6363194"/>
            <a:ext cx="1778001" cy="29633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12_Copy of 장바구니.jpg" descr="12_Copy of 장바구니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40076" y="9869046"/>
            <a:ext cx="1778001" cy="2963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14_Copy of 결제화면 이후 화면.jpg" descr="14_Copy of 결제화면 이후 화면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207392" y="9762825"/>
            <a:ext cx="1549401" cy="37056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05_Copy of 메인화면(카테고리).jpg" descr="05_Copy of 메인화면(카테고리)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53553" y="5027960"/>
            <a:ext cx="1772601" cy="2954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06_Copy of 메인화면(검색).jpg" descr="06_Copy of 메인화면(검색)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32527" y="5027960"/>
            <a:ext cx="1772601" cy="2954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07_Copy of 메인화면(채팅목록).jpg" descr="07_Copy of 메인화면(채팅목록)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311502" y="5016868"/>
            <a:ext cx="1772601" cy="295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09_Copy of 메인화면(mypage).jpg" descr="09_Copy of 메인화면(mypage)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180961" y="1482076"/>
            <a:ext cx="1772600" cy="2954333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선"/>
          <p:cNvSpPr/>
          <p:nvPr/>
        </p:nvSpPr>
        <p:spPr>
          <a:xfrm>
            <a:off x="9239853" y="4008182"/>
            <a:ext cx="1" cy="960283"/>
          </a:xfrm>
          <a:prstGeom prst="line">
            <a:avLst/>
          </a:pr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1" name="연결선"/>
          <p:cNvSpPr/>
          <p:nvPr/>
        </p:nvSpPr>
        <p:spPr>
          <a:xfrm>
            <a:off x="9550400" y="4072890"/>
            <a:ext cx="1573531" cy="933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20160"/>
                </a:lnTo>
                <a:lnTo>
                  <a:pt x="0" y="20160"/>
                </a:lnTo>
                <a:lnTo>
                  <a:pt x="0" y="0"/>
                </a:lnTo>
              </a:path>
            </a:pathLst>
          </a:cu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92" name="연결선"/>
          <p:cNvSpPr/>
          <p:nvPr/>
        </p:nvSpPr>
        <p:spPr>
          <a:xfrm>
            <a:off x="9912350" y="4083050"/>
            <a:ext cx="3284221" cy="933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727"/>
                </a:lnTo>
                <a:lnTo>
                  <a:pt x="0" y="10727"/>
                </a:lnTo>
                <a:lnTo>
                  <a:pt x="0" y="0"/>
                </a:lnTo>
              </a:path>
            </a:pathLst>
          </a:cu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pic>
        <p:nvPicPr>
          <p:cNvPr id="161" name="13_결제화면.jpg" descr="13_결제화면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9638985" y="9720986"/>
            <a:ext cx="1778001" cy="22768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14_주문목록.jpg" descr="14_주문목록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1856482" y="9489457"/>
            <a:ext cx="1778001" cy="4252385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연결선"/>
          <p:cNvSpPr/>
          <p:nvPr/>
        </p:nvSpPr>
        <p:spPr>
          <a:xfrm>
            <a:off x="18106390" y="10579100"/>
            <a:ext cx="948691" cy="2682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64" name="선"/>
          <p:cNvSpPr/>
          <p:nvPr/>
        </p:nvSpPr>
        <p:spPr>
          <a:xfrm>
            <a:off x="19041417" y="10587151"/>
            <a:ext cx="611149" cy="1"/>
          </a:xfrm>
          <a:prstGeom prst="line">
            <a:avLst/>
          </a:pr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5" name="MY SQL"/>
          <p:cNvSpPr/>
          <p:nvPr/>
        </p:nvSpPr>
        <p:spPr>
          <a:xfrm>
            <a:off x="10333781" y="11703951"/>
            <a:ext cx="1466535" cy="1936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FFFFFF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130300">
              <a:defRPr sz="2100">
                <a:solidFill>
                  <a:srgbClr val="030303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MY SQL</a:t>
            </a:r>
          </a:p>
        </p:txBody>
      </p:sp>
      <p:sp>
        <p:nvSpPr>
          <p:cNvPr id="166" name="양방향 화살표"/>
          <p:cNvSpPr/>
          <p:nvPr/>
        </p:nvSpPr>
        <p:spPr>
          <a:xfrm rot="16200000">
            <a:off x="10693257" y="11020925"/>
            <a:ext cx="789193" cy="364989"/>
          </a:xfrm>
          <a:prstGeom prst="leftRightArrow">
            <a:avLst>
              <a:gd name="adj1" fmla="val 21917"/>
              <a:gd name="adj2" fmla="val 6414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pic>
        <p:nvPicPr>
          <p:cNvPr id="167" name="이미지" descr="이미지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585503" y="9354252"/>
            <a:ext cx="1004699" cy="1429999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Tomcat Server"/>
          <p:cNvSpPr txBox="1"/>
          <p:nvPr/>
        </p:nvSpPr>
        <p:spPr>
          <a:xfrm>
            <a:off x="10269850" y="8687868"/>
            <a:ext cx="1636005" cy="561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2438400">
              <a:lnSpc>
                <a:spcPct val="90000"/>
              </a:lnSpc>
              <a:defRPr sz="2000"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Tomcat Server</a:t>
            </a:r>
          </a:p>
        </p:txBody>
      </p:sp>
      <p:pic>
        <p:nvPicPr>
          <p:cNvPr id="169" name="이미지" descr="이미지"/>
          <p:cNvPicPr>
            <a:picLocks noChangeAspect="1"/>
          </p:cNvPicPr>
          <p:nvPr/>
        </p:nvPicPr>
        <p:blipFill>
          <a:blip r:embed="rId12">
            <a:extLst/>
          </a:blip>
          <a:srcRect l="3171" t="2195" r="0" b="643"/>
          <a:stretch>
            <a:fillRect/>
          </a:stretch>
        </p:blipFill>
        <p:spPr>
          <a:xfrm>
            <a:off x="4658977" y="2023262"/>
            <a:ext cx="1638795" cy="2730110"/>
          </a:xfrm>
          <a:prstGeom prst="rect">
            <a:avLst/>
          </a:prstGeom>
          <a:ln w="25400">
            <a:solidFill>
              <a:srgbClr val="A9A9A9"/>
            </a:solidFill>
            <a:miter lim="400000"/>
          </a:ln>
        </p:spPr>
      </p:pic>
      <p:pic>
        <p:nvPicPr>
          <p:cNvPr id="170" name="이미지" descr="이미지"/>
          <p:cNvPicPr>
            <a:picLocks noChangeAspect="1"/>
          </p:cNvPicPr>
          <p:nvPr/>
        </p:nvPicPr>
        <p:blipFill>
          <a:blip r:embed="rId13">
            <a:extLst/>
          </a:blip>
          <a:srcRect l="0" t="0" r="3293" b="3844"/>
          <a:stretch>
            <a:fillRect/>
          </a:stretch>
        </p:blipFill>
        <p:spPr>
          <a:xfrm>
            <a:off x="4074609" y="10687010"/>
            <a:ext cx="1549401" cy="2511233"/>
          </a:xfrm>
          <a:prstGeom prst="rect">
            <a:avLst/>
          </a:prstGeom>
          <a:ln w="25400">
            <a:solidFill>
              <a:srgbClr val="A9A9A9"/>
            </a:solidFill>
            <a:miter lim="400000"/>
          </a:ln>
        </p:spPr>
      </p:pic>
      <p:pic>
        <p:nvPicPr>
          <p:cNvPr id="171" name="이미지" descr="이미지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611703" y="7037580"/>
            <a:ext cx="1800976" cy="2348386"/>
          </a:xfrm>
          <a:prstGeom prst="rect">
            <a:avLst/>
          </a:prstGeom>
          <a:ln w="25400">
            <a:solidFill>
              <a:srgbClr val="A9A9A9"/>
            </a:solidFill>
            <a:miter lim="400000"/>
          </a:ln>
        </p:spPr>
      </p:pic>
      <p:pic>
        <p:nvPicPr>
          <p:cNvPr id="172" name="05_pw 찾기 -1.png" descr="05_pw 찾기 -1.png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5514323" y="7046548"/>
            <a:ext cx="1755068" cy="2369629"/>
          </a:xfrm>
          <a:prstGeom prst="rect">
            <a:avLst/>
          </a:prstGeom>
          <a:ln w="25400">
            <a:solidFill>
              <a:srgbClr val="A9A9A9"/>
            </a:solidFill>
            <a:miter lim="400000"/>
          </a:ln>
        </p:spPr>
      </p:pic>
      <p:sp>
        <p:nvSpPr>
          <p:cNvPr id="173" name="회원정보 확인"/>
          <p:cNvSpPr txBox="1"/>
          <p:nvPr/>
        </p:nvSpPr>
        <p:spPr>
          <a:xfrm>
            <a:off x="4408273" y="4785849"/>
            <a:ext cx="2013555" cy="56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회원정보 확인</a:t>
            </a:r>
          </a:p>
        </p:txBody>
      </p:sp>
      <p:sp>
        <p:nvSpPr>
          <p:cNvPr id="174" name="알림…"/>
          <p:cNvSpPr/>
          <p:nvPr/>
        </p:nvSpPr>
        <p:spPr>
          <a:xfrm>
            <a:off x="426707" y="2156324"/>
            <a:ext cx="2138722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130300">
              <a:defRPr sz="1500">
                <a:solidFill>
                  <a:srgbClr val="07070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알림</a:t>
            </a:r>
          </a:p>
          <a:p>
            <a:pPr defTabSz="1130300">
              <a:defRPr sz="1500">
                <a:solidFill>
                  <a:srgbClr val="07070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이메일을 확인하세요.</a:t>
            </a:r>
          </a:p>
        </p:txBody>
      </p:sp>
      <p:sp>
        <p:nvSpPr>
          <p:cNvPr id="175" name="알림…"/>
          <p:cNvSpPr/>
          <p:nvPr/>
        </p:nvSpPr>
        <p:spPr>
          <a:xfrm>
            <a:off x="426707" y="3792530"/>
            <a:ext cx="2138722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130300">
              <a:defRPr sz="1500">
                <a:solidFill>
                  <a:srgbClr val="07070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알림</a:t>
            </a:r>
          </a:p>
          <a:p>
            <a:pPr defTabSz="1130300">
              <a:defRPr sz="1500">
                <a:solidFill>
                  <a:srgbClr val="07070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비밀번호 확인하세요.</a:t>
            </a:r>
          </a:p>
        </p:txBody>
      </p:sp>
      <p:sp>
        <p:nvSpPr>
          <p:cNvPr id="176" name="ID / PW…"/>
          <p:cNvSpPr txBox="1"/>
          <p:nvPr/>
        </p:nvSpPr>
        <p:spPr>
          <a:xfrm>
            <a:off x="7517749" y="8527653"/>
            <a:ext cx="1268579" cy="881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2438400">
              <a:lnSpc>
                <a:spcPct val="90000"/>
              </a:lnSpc>
              <a:defRPr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ID / PW </a:t>
            </a:r>
          </a:p>
          <a:p>
            <a:pPr defTabSz="2438400">
              <a:lnSpc>
                <a:spcPct val="90000"/>
              </a:lnSpc>
              <a:defRPr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확인</a:t>
            </a:r>
          </a:p>
        </p:txBody>
      </p:sp>
      <p:sp>
        <p:nvSpPr>
          <p:cNvPr id="177" name="선"/>
          <p:cNvSpPr/>
          <p:nvPr/>
        </p:nvSpPr>
        <p:spPr>
          <a:xfrm flipH="1" flipV="1">
            <a:off x="2828704" y="2791324"/>
            <a:ext cx="15494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2438400">
              <a:lnSpc>
                <a:spcPct val="90000"/>
              </a:lnSpc>
              <a:defRPr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178" name="선"/>
          <p:cNvSpPr/>
          <p:nvPr/>
        </p:nvSpPr>
        <p:spPr>
          <a:xfrm flipH="1">
            <a:off x="2820064" y="4290525"/>
            <a:ext cx="15494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2438400">
              <a:lnSpc>
                <a:spcPct val="90000"/>
              </a:lnSpc>
              <a:defRPr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179" name="비밀번호 오류"/>
          <p:cNvSpPr txBox="1"/>
          <p:nvPr/>
        </p:nvSpPr>
        <p:spPr>
          <a:xfrm>
            <a:off x="2952737" y="3827946"/>
            <a:ext cx="1301334" cy="395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 sz="1500"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비밀번호 오류</a:t>
            </a:r>
          </a:p>
        </p:txBody>
      </p:sp>
      <p:sp>
        <p:nvSpPr>
          <p:cNvPr id="180" name="이메일 오류"/>
          <p:cNvSpPr txBox="1"/>
          <p:nvPr/>
        </p:nvSpPr>
        <p:spPr>
          <a:xfrm>
            <a:off x="3047894" y="2363194"/>
            <a:ext cx="1111020" cy="395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 sz="1500"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이메일 오류</a:t>
            </a:r>
          </a:p>
        </p:txBody>
      </p:sp>
      <p:sp>
        <p:nvSpPr>
          <p:cNvPr id="181" name="알림…"/>
          <p:cNvSpPr/>
          <p:nvPr/>
        </p:nvSpPr>
        <p:spPr>
          <a:xfrm>
            <a:off x="100467" y="10480095"/>
            <a:ext cx="2138722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130300">
              <a:defRPr sz="1500">
                <a:solidFill>
                  <a:srgbClr val="07070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알림</a:t>
            </a:r>
          </a:p>
          <a:p>
            <a:pPr defTabSz="1130300">
              <a:defRPr sz="1500">
                <a:solidFill>
                  <a:srgbClr val="07070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이메일 인증메일</a:t>
            </a:r>
          </a:p>
          <a:p>
            <a:pPr defTabSz="1130300">
              <a:defRPr sz="1500">
                <a:solidFill>
                  <a:srgbClr val="07070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발송하였습니다.</a:t>
            </a:r>
          </a:p>
        </p:txBody>
      </p:sp>
      <p:sp>
        <p:nvSpPr>
          <p:cNvPr id="182" name="알림…"/>
          <p:cNvSpPr/>
          <p:nvPr/>
        </p:nvSpPr>
        <p:spPr>
          <a:xfrm>
            <a:off x="100467" y="12116301"/>
            <a:ext cx="2138722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130300">
              <a:defRPr sz="1500">
                <a:solidFill>
                  <a:srgbClr val="07070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알림</a:t>
            </a:r>
          </a:p>
          <a:p>
            <a:pPr defTabSz="1130300">
              <a:defRPr sz="1500">
                <a:solidFill>
                  <a:srgbClr val="07070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빈칸을 확인하세요.</a:t>
            </a:r>
          </a:p>
        </p:txBody>
      </p:sp>
      <p:sp>
        <p:nvSpPr>
          <p:cNvPr id="183" name="선"/>
          <p:cNvSpPr/>
          <p:nvPr/>
        </p:nvSpPr>
        <p:spPr>
          <a:xfrm flipH="1">
            <a:off x="2502464" y="11115095"/>
            <a:ext cx="15494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2438400">
              <a:lnSpc>
                <a:spcPct val="90000"/>
              </a:lnSpc>
              <a:defRPr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184" name="선"/>
          <p:cNvSpPr/>
          <p:nvPr/>
        </p:nvSpPr>
        <p:spPr>
          <a:xfrm flipH="1">
            <a:off x="2493823" y="12614295"/>
            <a:ext cx="15494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2438400">
              <a:lnSpc>
                <a:spcPct val="90000"/>
              </a:lnSpc>
              <a:defRPr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185" name="이메일 인증"/>
          <p:cNvSpPr txBox="1"/>
          <p:nvPr/>
        </p:nvSpPr>
        <p:spPr>
          <a:xfrm>
            <a:off x="2852740" y="10686964"/>
            <a:ext cx="1111020" cy="395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 sz="1500"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이메일 인증</a:t>
            </a:r>
          </a:p>
        </p:txBody>
      </p:sp>
      <p:sp>
        <p:nvSpPr>
          <p:cNvPr id="186" name="필드 체크"/>
          <p:cNvSpPr txBox="1"/>
          <p:nvPr/>
        </p:nvSpPr>
        <p:spPr>
          <a:xfrm>
            <a:off x="2816811" y="12155219"/>
            <a:ext cx="920706" cy="395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 sz="1500"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필드 체크</a:t>
            </a:r>
          </a:p>
        </p:txBody>
      </p:sp>
      <p:sp>
        <p:nvSpPr>
          <p:cNvPr id="187" name="ID / PW 찾기"/>
          <p:cNvSpPr txBox="1"/>
          <p:nvPr/>
        </p:nvSpPr>
        <p:spPr>
          <a:xfrm>
            <a:off x="3504717" y="6266198"/>
            <a:ext cx="3602871" cy="660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130300"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ID / PW 찾기</a:t>
            </a:r>
          </a:p>
        </p:txBody>
      </p:sp>
      <p:grpSp>
        <p:nvGrpSpPr>
          <p:cNvPr id="191" name="그룹"/>
          <p:cNvGrpSpPr/>
          <p:nvPr/>
        </p:nvGrpSpPr>
        <p:grpSpPr>
          <a:xfrm>
            <a:off x="134084" y="6604090"/>
            <a:ext cx="3281761" cy="1270001"/>
            <a:chOff x="0" y="0"/>
            <a:chExt cx="3281760" cy="1270000"/>
          </a:xfrm>
        </p:grpSpPr>
        <p:sp>
          <p:nvSpPr>
            <p:cNvPr id="188" name="알림…"/>
            <p:cNvSpPr/>
            <p:nvPr/>
          </p:nvSpPr>
          <p:spPr>
            <a:xfrm>
              <a:off x="0" y="0"/>
              <a:ext cx="2138721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defRPr sz="1500">
                  <a:solidFill>
                    <a:srgbClr val="070707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알림</a:t>
              </a:r>
            </a:p>
            <a:p>
              <a:pPr defTabSz="1130300">
                <a:defRPr sz="1500">
                  <a:solidFill>
                    <a:srgbClr val="070707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이메일 인증메일</a:t>
              </a:r>
            </a:p>
            <a:p>
              <a:pPr defTabSz="1130300">
                <a:defRPr sz="1500">
                  <a:solidFill>
                    <a:srgbClr val="070707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발송하였습니다.</a:t>
              </a:r>
            </a:p>
          </p:txBody>
        </p:sp>
        <p:sp>
          <p:nvSpPr>
            <p:cNvPr id="189" name="선"/>
            <p:cNvSpPr/>
            <p:nvPr/>
          </p:nvSpPr>
          <p:spPr>
            <a:xfrm flipH="1" flipV="1">
              <a:off x="2247351" y="635000"/>
              <a:ext cx="92070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400">
                <a:lnSpc>
                  <a:spcPct val="90000"/>
                </a:lnSpc>
                <a:defRPr>
                  <a:solidFill>
                    <a:srgbClr val="000000"/>
                  </a:solidFill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90" name="이메일 인증"/>
            <p:cNvSpPr txBox="1"/>
            <p:nvPr/>
          </p:nvSpPr>
          <p:spPr>
            <a:xfrm>
              <a:off x="2170741" y="208500"/>
              <a:ext cx="1111020" cy="395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2438400">
                <a:lnSpc>
                  <a:spcPct val="90000"/>
                </a:lnSpc>
                <a:defRPr sz="1500">
                  <a:solidFill>
                    <a:srgbClr val="000000"/>
                  </a:solidFill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lvl1pPr>
            </a:lstStyle>
            <a:p>
              <a:pPr/>
              <a:r>
                <a:t>이메일 인증</a:t>
              </a:r>
            </a:p>
          </p:txBody>
        </p:sp>
      </p:grpSp>
      <p:grpSp>
        <p:nvGrpSpPr>
          <p:cNvPr id="195" name="그룹"/>
          <p:cNvGrpSpPr/>
          <p:nvPr/>
        </p:nvGrpSpPr>
        <p:grpSpPr>
          <a:xfrm>
            <a:off x="7358504" y="9354251"/>
            <a:ext cx="3135648" cy="2694461"/>
            <a:chOff x="0" y="0"/>
            <a:chExt cx="3135647" cy="2694459"/>
          </a:xfrm>
        </p:grpSpPr>
        <p:sp>
          <p:nvSpPr>
            <p:cNvPr id="192" name="선"/>
            <p:cNvSpPr/>
            <p:nvPr/>
          </p:nvSpPr>
          <p:spPr>
            <a:xfrm>
              <a:off x="1880602" y="0"/>
              <a:ext cx="1" cy="2694460"/>
            </a:xfrm>
            <a:prstGeom prst="line">
              <a:avLst/>
            </a:prstGeom>
            <a:noFill/>
            <a:ln w="63500" cap="flat">
              <a:solidFill>
                <a:srgbClr val="7CADE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400">
                <a:lnSpc>
                  <a:spcPct val="90000"/>
                </a:lnSpc>
                <a:defRPr>
                  <a:solidFill>
                    <a:srgbClr val="000000"/>
                  </a:solidFill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93" name="선"/>
            <p:cNvSpPr/>
            <p:nvPr/>
          </p:nvSpPr>
          <p:spPr>
            <a:xfrm>
              <a:off x="1868156" y="28570"/>
              <a:ext cx="1267492" cy="1"/>
            </a:xfrm>
            <a:prstGeom prst="line">
              <a:avLst/>
            </a:prstGeom>
            <a:noFill/>
            <a:ln w="63500" cap="flat">
              <a:solidFill>
                <a:srgbClr val="7CADED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400">
                <a:lnSpc>
                  <a:spcPct val="90000"/>
                </a:lnSpc>
                <a:defRPr>
                  <a:solidFill>
                    <a:srgbClr val="000000"/>
                  </a:solidFill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94" name="선"/>
            <p:cNvSpPr/>
            <p:nvPr/>
          </p:nvSpPr>
          <p:spPr>
            <a:xfrm flipH="1">
              <a:off x="0" y="2663574"/>
              <a:ext cx="1885519" cy="1"/>
            </a:xfrm>
            <a:prstGeom prst="line">
              <a:avLst/>
            </a:prstGeom>
            <a:noFill/>
            <a:ln w="63500" cap="flat">
              <a:solidFill>
                <a:srgbClr val="7CADED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400">
                <a:lnSpc>
                  <a:spcPct val="90000"/>
                </a:lnSpc>
                <a:defRPr>
                  <a:solidFill>
                    <a:srgbClr val="000000"/>
                  </a:solidFill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</p:grpSp>
      <p:sp>
        <p:nvSpPr>
          <p:cNvPr id="196" name="알림…"/>
          <p:cNvSpPr/>
          <p:nvPr/>
        </p:nvSpPr>
        <p:spPr>
          <a:xfrm>
            <a:off x="146037" y="8431402"/>
            <a:ext cx="2138722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130300">
              <a:defRPr sz="1500">
                <a:solidFill>
                  <a:srgbClr val="07070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알림</a:t>
            </a:r>
          </a:p>
          <a:p>
            <a:pPr defTabSz="1130300">
              <a:defRPr sz="1500">
                <a:solidFill>
                  <a:srgbClr val="07070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휴대폰 인증 화면</a:t>
            </a:r>
          </a:p>
        </p:txBody>
      </p:sp>
      <p:sp>
        <p:nvSpPr>
          <p:cNvPr id="197" name="휴대폰 인증"/>
          <p:cNvSpPr txBox="1"/>
          <p:nvPr/>
        </p:nvSpPr>
        <p:spPr>
          <a:xfrm>
            <a:off x="2408307" y="8589586"/>
            <a:ext cx="1111021" cy="395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 sz="1500"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휴대폰 인증</a:t>
            </a:r>
          </a:p>
        </p:txBody>
      </p:sp>
      <p:sp>
        <p:nvSpPr>
          <p:cNvPr id="198" name="선"/>
          <p:cNvSpPr/>
          <p:nvPr/>
        </p:nvSpPr>
        <p:spPr>
          <a:xfrm flipH="1">
            <a:off x="2411935" y="9045435"/>
            <a:ext cx="92070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2438400">
              <a:lnSpc>
                <a:spcPct val="90000"/>
              </a:lnSpc>
              <a:defRPr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199" name="회원가입…"/>
          <p:cNvSpPr txBox="1"/>
          <p:nvPr/>
        </p:nvSpPr>
        <p:spPr>
          <a:xfrm>
            <a:off x="5769450" y="11574059"/>
            <a:ext cx="1332311" cy="801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2438400">
              <a:lnSpc>
                <a:spcPct val="90000"/>
              </a:lnSpc>
              <a:defRPr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회원가입</a:t>
            </a:r>
          </a:p>
          <a:p>
            <a:pPr defTabSz="2438400">
              <a:lnSpc>
                <a:spcPct val="90000"/>
              </a:lnSpc>
              <a:defRPr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성공</a:t>
            </a:r>
          </a:p>
        </p:txBody>
      </p:sp>
      <p:sp>
        <p:nvSpPr>
          <p:cNvPr id="200" name="로그인"/>
          <p:cNvSpPr txBox="1"/>
          <p:nvPr/>
        </p:nvSpPr>
        <p:spPr>
          <a:xfrm>
            <a:off x="3789590" y="1367340"/>
            <a:ext cx="3602870" cy="5969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130300"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로그인</a:t>
            </a:r>
          </a:p>
        </p:txBody>
      </p:sp>
      <p:sp>
        <p:nvSpPr>
          <p:cNvPr id="201" name="회원가입"/>
          <p:cNvSpPr txBox="1"/>
          <p:nvPr/>
        </p:nvSpPr>
        <p:spPr>
          <a:xfrm>
            <a:off x="3370670" y="9960036"/>
            <a:ext cx="3602870" cy="5969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130300"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회원가입</a:t>
            </a:r>
          </a:p>
        </p:txBody>
      </p:sp>
      <p:grpSp>
        <p:nvGrpSpPr>
          <p:cNvPr id="209" name="그룹"/>
          <p:cNvGrpSpPr/>
          <p:nvPr/>
        </p:nvGrpSpPr>
        <p:grpSpPr>
          <a:xfrm>
            <a:off x="339700" y="102653"/>
            <a:ext cx="2312736" cy="1482961"/>
            <a:chOff x="0" y="0"/>
            <a:chExt cx="2312735" cy="1482959"/>
          </a:xfrm>
        </p:grpSpPr>
        <p:sp>
          <p:nvSpPr>
            <p:cNvPr id="202" name="선"/>
            <p:cNvSpPr/>
            <p:nvPr/>
          </p:nvSpPr>
          <p:spPr>
            <a:xfrm flipV="1">
              <a:off x="363117" y="368548"/>
              <a:ext cx="1586501" cy="1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476017"/>
                  <a:lumOff val="-100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400">
                <a:lnSpc>
                  <a:spcPct val="90000"/>
                </a:lnSpc>
                <a:defRPr>
                  <a:solidFill>
                    <a:srgbClr val="000000"/>
                  </a:solidFill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03" name="화면전환"/>
            <p:cNvSpPr txBox="1"/>
            <p:nvPr/>
          </p:nvSpPr>
          <p:spPr>
            <a:xfrm>
              <a:off x="718589" y="68838"/>
              <a:ext cx="875558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2438400">
                <a:lnSpc>
                  <a:spcPct val="90000"/>
                </a:lnSpc>
                <a:defRPr sz="1500">
                  <a:solidFill>
                    <a:srgbClr val="000000"/>
                  </a:solidFill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lvl1pPr>
            </a:lstStyle>
            <a:p>
              <a:pPr/>
              <a:r>
                <a:t>화면전환</a:t>
              </a:r>
            </a:p>
          </p:txBody>
        </p:sp>
        <p:sp>
          <p:nvSpPr>
            <p:cNvPr id="204" name="선"/>
            <p:cNvSpPr/>
            <p:nvPr/>
          </p:nvSpPr>
          <p:spPr>
            <a:xfrm flipV="1">
              <a:off x="363117" y="766439"/>
              <a:ext cx="1586501" cy="1"/>
            </a:xfrm>
            <a:prstGeom prst="line">
              <a:avLst/>
            </a:prstGeom>
            <a:noFill/>
            <a:ln w="25400" cap="flat">
              <a:solidFill>
                <a:srgbClr val="7CADED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400">
                <a:lnSpc>
                  <a:spcPct val="90000"/>
                </a:lnSpc>
                <a:defRPr>
                  <a:solidFill>
                    <a:srgbClr val="000000"/>
                  </a:solidFill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05" name="MY SQL  / Tomcat"/>
            <p:cNvSpPr txBox="1"/>
            <p:nvPr/>
          </p:nvSpPr>
          <p:spPr>
            <a:xfrm>
              <a:off x="292736" y="398314"/>
              <a:ext cx="1727264" cy="3917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2438400">
                <a:lnSpc>
                  <a:spcPct val="90000"/>
                </a:lnSpc>
                <a:defRPr sz="1500">
                  <a:solidFill>
                    <a:srgbClr val="000000"/>
                  </a:solidFill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lvl1pPr>
            </a:lstStyle>
            <a:p>
              <a:pPr/>
              <a:r>
                <a:t>MY SQL  / Tomcat</a:t>
              </a:r>
            </a:p>
          </p:txBody>
        </p:sp>
        <p:sp>
          <p:nvSpPr>
            <p:cNvPr id="206" name="선"/>
            <p:cNvSpPr/>
            <p:nvPr/>
          </p:nvSpPr>
          <p:spPr>
            <a:xfrm>
              <a:off x="349994" y="1194801"/>
              <a:ext cx="161274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400">
                <a:lnSpc>
                  <a:spcPct val="90000"/>
                </a:lnSpc>
                <a:defRPr>
                  <a:solidFill>
                    <a:srgbClr val="000000"/>
                  </a:solidFill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07" name="알림"/>
            <p:cNvSpPr txBox="1"/>
            <p:nvPr/>
          </p:nvSpPr>
          <p:spPr>
            <a:xfrm>
              <a:off x="908903" y="892929"/>
              <a:ext cx="494930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2438400">
                <a:lnSpc>
                  <a:spcPct val="90000"/>
                </a:lnSpc>
                <a:defRPr sz="1500">
                  <a:solidFill>
                    <a:srgbClr val="000000"/>
                  </a:solidFill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lvl1pPr>
            </a:lstStyle>
            <a:p>
              <a:pPr/>
              <a:r>
                <a:t>알림</a:t>
              </a:r>
            </a:p>
          </p:txBody>
        </p:sp>
        <p:sp>
          <p:nvSpPr>
            <p:cNvPr id="208" name="직사각형"/>
            <p:cNvSpPr/>
            <p:nvPr/>
          </p:nvSpPr>
          <p:spPr>
            <a:xfrm>
              <a:off x="0" y="0"/>
              <a:ext cx="2312736" cy="1482960"/>
            </a:xfrm>
            <a:prstGeom prst="rect">
              <a:avLst/>
            </a:prstGeom>
            <a:noFill/>
            <a:ln w="25400" cap="flat">
              <a:solidFill>
                <a:srgbClr val="A9A9A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grpSp>
        <p:nvGrpSpPr>
          <p:cNvPr id="215" name="그룹"/>
          <p:cNvGrpSpPr/>
          <p:nvPr/>
        </p:nvGrpSpPr>
        <p:grpSpPr>
          <a:xfrm>
            <a:off x="5476531" y="5487852"/>
            <a:ext cx="5351015" cy="3386104"/>
            <a:chOff x="0" y="0"/>
            <a:chExt cx="5351014" cy="3386103"/>
          </a:xfrm>
        </p:grpSpPr>
        <p:sp>
          <p:nvSpPr>
            <p:cNvPr id="210" name="선"/>
            <p:cNvSpPr/>
            <p:nvPr/>
          </p:nvSpPr>
          <p:spPr>
            <a:xfrm flipH="1">
              <a:off x="4464" y="610007"/>
              <a:ext cx="2063729" cy="1"/>
            </a:xfrm>
            <a:prstGeom prst="line">
              <a:avLst/>
            </a:prstGeom>
            <a:noFill/>
            <a:ln w="63500" cap="flat">
              <a:solidFill>
                <a:srgbClr val="7CADE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400">
                <a:lnSpc>
                  <a:spcPct val="90000"/>
                </a:lnSpc>
                <a:defRPr>
                  <a:solidFill>
                    <a:srgbClr val="000000"/>
                  </a:solidFill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11" name="선"/>
            <p:cNvSpPr/>
            <p:nvPr/>
          </p:nvSpPr>
          <p:spPr>
            <a:xfrm>
              <a:off x="5351014" y="2836590"/>
              <a:ext cx="1" cy="549514"/>
            </a:xfrm>
            <a:prstGeom prst="line">
              <a:avLst/>
            </a:prstGeom>
            <a:noFill/>
            <a:ln w="63500" cap="flat">
              <a:solidFill>
                <a:srgbClr val="7CADED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400">
                <a:lnSpc>
                  <a:spcPct val="90000"/>
                </a:lnSpc>
                <a:defRPr>
                  <a:solidFill>
                    <a:srgbClr val="000000"/>
                  </a:solidFill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12" name="선"/>
            <p:cNvSpPr/>
            <p:nvPr/>
          </p:nvSpPr>
          <p:spPr>
            <a:xfrm flipV="1">
              <a:off x="0" y="0"/>
              <a:ext cx="1" cy="613770"/>
            </a:xfrm>
            <a:prstGeom prst="line">
              <a:avLst/>
            </a:prstGeom>
            <a:noFill/>
            <a:ln w="63500" cap="flat">
              <a:solidFill>
                <a:srgbClr val="7CADED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400">
                <a:lnSpc>
                  <a:spcPct val="90000"/>
                </a:lnSpc>
                <a:defRPr>
                  <a:solidFill>
                    <a:srgbClr val="000000"/>
                  </a:solidFill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13" name="선"/>
            <p:cNvSpPr/>
            <p:nvPr/>
          </p:nvSpPr>
          <p:spPr>
            <a:xfrm>
              <a:off x="2043085" y="607974"/>
              <a:ext cx="1" cy="2286527"/>
            </a:xfrm>
            <a:prstGeom prst="line">
              <a:avLst/>
            </a:prstGeom>
            <a:noFill/>
            <a:ln w="63500" cap="flat">
              <a:solidFill>
                <a:srgbClr val="7CADE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400">
                <a:lnSpc>
                  <a:spcPct val="90000"/>
                </a:lnSpc>
                <a:defRPr>
                  <a:solidFill>
                    <a:srgbClr val="000000"/>
                  </a:solidFill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14" name="선"/>
            <p:cNvSpPr/>
            <p:nvPr/>
          </p:nvSpPr>
          <p:spPr>
            <a:xfrm flipH="1">
              <a:off x="2072218" y="2868340"/>
              <a:ext cx="3253909" cy="1"/>
            </a:xfrm>
            <a:prstGeom prst="line">
              <a:avLst/>
            </a:prstGeom>
            <a:noFill/>
            <a:ln w="63500" cap="flat">
              <a:solidFill>
                <a:srgbClr val="7CADE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400">
                <a:lnSpc>
                  <a:spcPct val="90000"/>
                </a:lnSpc>
                <a:defRPr>
                  <a:solidFill>
                    <a:srgbClr val="000000"/>
                  </a:solidFill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</p:grpSp>
      <p:sp>
        <p:nvSpPr>
          <p:cNvPr id="216" name="메인 화면"/>
          <p:cNvSpPr txBox="1"/>
          <p:nvPr/>
        </p:nvSpPr>
        <p:spPr>
          <a:xfrm>
            <a:off x="8898315" y="806497"/>
            <a:ext cx="3602870" cy="660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130300"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메인 화면</a:t>
            </a:r>
          </a:p>
        </p:txBody>
      </p:sp>
      <p:sp>
        <p:nvSpPr>
          <p:cNvPr id="217" name="선"/>
          <p:cNvSpPr/>
          <p:nvPr/>
        </p:nvSpPr>
        <p:spPr>
          <a:xfrm>
            <a:off x="20695510" y="11025338"/>
            <a:ext cx="1098619" cy="1"/>
          </a:xfrm>
          <a:prstGeom prst="line">
            <a:avLst/>
          </a:pr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18" name="07_채팅화면.jpg" descr="07_채팅화면.jp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2426139" y="9721752"/>
            <a:ext cx="1778001" cy="29633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1" name="그룹"/>
          <p:cNvGrpSpPr/>
          <p:nvPr/>
        </p:nvGrpSpPr>
        <p:grpSpPr>
          <a:xfrm>
            <a:off x="16506497" y="11498720"/>
            <a:ext cx="675642" cy="1172211"/>
            <a:chOff x="0" y="0"/>
            <a:chExt cx="675640" cy="1172210"/>
          </a:xfrm>
        </p:grpSpPr>
        <p:sp>
          <p:nvSpPr>
            <p:cNvPr id="294" name="연결선"/>
            <p:cNvSpPr/>
            <p:nvPr/>
          </p:nvSpPr>
          <p:spPr>
            <a:xfrm>
              <a:off x="0" y="0"/>
              <a:ext cx="414020" cy="1172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chemeClr val="accent4">
                  <a:hueOff val="-476017"/>
                  <a:lumOff val="-10042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20" name="선"/>
            <p:cNvSpPr/>
            <p:nvPr/>
          </p:nvSpPr>
          <p:spPr>
            <a:xfrm>
              <a:off x="408615" y="3995"/>
              <a:ext cx="267026" cy="1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476017"/>
                  <a:lumOff val="-100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222" name="상품 상세 &amp; 주문"/>
          <p:cNvSpPr txBox="1"/>
          <p:nvPr/>
        </p:nvSpPr>
        <p:spPr>
          <a:xfrm>
            <a:off x="17251388" y="5588964"/>
            <a:ext cx="3602871" cy="660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130300"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상품 상세 &amp; 주문</a:t>
            </a:r>
          </a:p>
        </p:txBody>
      </p:sp>
      <p:sp>
        <p:nvSpPr>
          <p:cNvPr id="223" name="그룹"/>
          <p:cNvSpPr/>
          <p:nvPr/>
        </p:nvSpPr>
        <p:spPr>
          <a:xfrm flipV="1" rot="32400000">
            <a:off x="8962251" y="8983646"/>
            <a:ext cx="1530034" cy="1"/>
          </a:xfrm>
          <a:prstGeom prst="line">
            <a:avLst/>
          </a:prstGeom>
          <a:ln w="63500">
            <a:solidFill>
              <a:srgbClr val="7CADED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defTabSz="2438400">
              <a:lnSpc>
                <a:spcPct val="90000"/>
              </a:lnSpc>
              <a:defRPr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grpSp>
        <p:nvGrpSpPr>
          <p:cNvPr id="227" name="그룹"/>
          <p:cNvGrpSpPr/>
          <p:nvPr/>
        </p:nvGrpSpPr>
        <p:grpSpPr>
          <a:xfrm>
            <a:off x="12716173" y="1210082"/>
            <a:ext cx="9789149" cy="12333012"/>
            <a:chOff x="0" y="0"/>
            <a:chExt cx="9789148" cy="12333010"/>
          </a:xfrm>
        </p:grpSpPr>
        <p:sp>
          <p:nvSpPr>
            <p:cNvPr id="224" name="선"/>
            <p:cNvSpPr/>
            <p:nvPr/>
          </p:nvSpPr>
          <p:spPr>
            <a:xfrm flipH="1" flipV="1">
              <a:off x="1884403" y="12331494"/>
              <a:ext cx="7904746" cy="1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476017"/>
                  <a:lumOff val="-10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400">
                <a:lnSpc>
                  <a:spcPct val="90000"/>
                </a:lnSpc>
                <a:defRPr>
                  <a:solidFill>
                    <a:srgbClr val="000000"/>
                  </a:solidFill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25" name="선"/>
            <p:cNvSpPr/>
            <p:nvPr/>
          </p:nvSpPr>
          <p:spPr>
            <a:xfrm flipV="1">
              <a:off x="1875083" y="0"/>
              <a:ext cx="1" cy="12333012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476017"/>
                  <a:lumOff val="-10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400">
                <a:lnSpc>
                  <a:spcPct val="90000"/>
                </a:lnSpc>
                <a:defRPr>
                  <a:solidFill>
                    <a:srgbClr val="000000"/>
                  </a:solidFill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26" name="선"/>
            <p:cNvSpPr/>
            <p:nvPr/>
          </p:nvSpPr>
          <p:spPr>
            <a:xfrm flipH="1">
              <a:off x="-1" y="9206"/>
              <a:ext cx="1858214" cy="1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476017"/>
                  <a:lumOff val="-100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400">
                <a:lnSpc>
                  <a:spcPct val="90000"/>
                </a:lnSpc>
                <a:defRPr>
                  <a:solidFill>
                    <a:srgbClr val="000000"/>
                  </a:solidFill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</p:grpSp>
      <p:sp>
        <p:nvSpPr>
          <p:cNvPr id="228" name="그룹"/>
          <p:cNvSpPr/>
          <p:nvPr/>
        </p:nvSpPr>
        <p:spPr>
          <a:xfrm flipH="1" rot="5400000">
            <a:off x="11011711" y="8550980"/>
            <a:ext cx="561255" cy="1"/>
          </a:xfrm>
          <a:prstGeom prst="line">
            <a:avLst/>
          </a:prstGeom>
          <a:ln w="63500">
            <a:solidFill>
              <a:srgbClr val="7CADED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defTabSz="2438400">
              <a:lnSpc>
                <a:spcPct val="90000"/>
              </a:lnSpc>
              <a:defRPr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229" name="카테고리"/>
          <p:cNvSpPr txBox="1"/>
          <p:nvPr/>
        </p:nvSpPr>
        <p:spPr>
          <a:xfrm>
            <a:off x="8621016" y="7932901"/>
            <a:ext cx="133231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카테고리</a:t>
            </a:r>
          </a:p>
        </p:txBody>
      </p:sp>
      <p:sp>
        <p:nvSpPr>
          <p:cNvPr id="230" name="검색"/>
          <p:cNvSpPr txBox="1"/>
          <p:nvPr/>
        </p:nvSpPr>
        <p:spPr>
          <a:xfrm>
            <a:off x="10770762" y="7932901"/>
            <a:ext cx="72330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검색</a:t>
            </a:r>
          </a:p>
        </p:txBody>
      </p:sp>
      <p:sp>
        <p:nvSpPr>
          <p:cNvPr id="231" name="채팅문의"/>
          <p:cNvSpPr txBox="1"/>
          <p:nvPr/>
        </p:nvSpPr>
        <p:spPr>
          <a:xfrm>
            <a:off x="12584174" y="7913322"/>
            <a:ext cx="133231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채팅문의</a:t>
            </a:r>
          </a:p>
        </p:txBody>
      </p:sp>
      <p:sp>
        <p:nvSpPr>
          <p:cNvPr id="295" name="연결선"/>
          <p:cNvSpPr/>
          <p:nvPr/>
        </p:nvSpPr>
        <p:spPr>
          <a:xfrm>
            <a:off x="17926050" y="9347200"/>
            <a:ext cx="1459230" cy="351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8032"/>
                </a:lnTo>
                <a:lnTo>
                  <a:pt x="21600" y="8032"/>
                </a:lnTo>
                <a:lnTo>
                  <a:pt x="21600" y="0"/>
                </a:lnTo>
              </a:path>
            </a:pathLst>
          </a:cu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96" name="연결선"/>
          <p:cNvSpPr/>
          <p:nvPr/>
        </p:nvSpPr>
        <p:spPr>
          <a:xfrm>
            <a:off x="14384020" y="7012940"/>
            <a:ext cx="1107440" cy="1723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97" name="연결선"/>
          <p:cNvSpPr/>
          <p:nvPr/>
        </p:nvSpPr>
        <p:spPr>
          <a:xfrm>
            <a:off x="11593830" y="8176260"/>
            <a:ext cx="2780030" cy="533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</a:path>
            </a:pathLst>
          </a:cu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35" name="선"/>
          <p:cNvSpPr/>
          <p:nvPr/>
        </p:nvSpPr>
        <p:spPr>
          <a:xfrm>
            <a:off x="13250329" y="8300551"/>
            <a:ext cx="1" cy="1295401"/>
          </a:xfrm>
          <a:prstGeom prst="line">
            <a:avLst/>
          </a:pr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6" name="My Page"/>
          <p:cNvSpPr txBox="1"/>
          <p:nvPr/>
        </p:nvSpPr>
        <p:spPr>
          <a:xfrm>
            <a:off x="17251388" y="101158"/>
            <a:ext cx="3602871" cy="660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130300"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My Page</a:t>
            </a:r>
          </a:p>
        </p:txBody>
      </p:sp>
      <p:sp>
        <p:nvSpPr>
          <p:cNvPr id="237" name="선"/>
          <p:cNvSpPr/>
          <p:nvPr/>
        </p:nvSpPr>
        <p:spPr>
          <a:xfrm>
            <a:off x="12716173" y="1938437"/>
            <a:ext cx="2794001" cy="1"/>
          </a:xfrm>
          <a:prstGeom prst="line">
            <a:avLst/>
          </a:pr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38" name="이미지" descr="이미지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5741027" y="1018649"/>
            <a:ext cx="1207373" cy="1999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이미지" descr="이미지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8757036" y="938716"/>
            <a:ext cx="1301334" cy="2159391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연결선"/>
          <p:cNvSpPr/>
          <p:nvPr/>
        </p:nvSpPr>
        <p:spPr>
          <a:xfrm>
            <a:off x="12334240" y="2439670"/>
            <a:ext cx="7010400" cy="1203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2919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pic>
        <p:nvPicPr>
          <p:cNvPr id="241" name="이미지" descr="이미지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17189454" y="999057"/>
            <a:ext cx="1265149" cy="2090111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연결선"/>
          <p:cNvSpPr/>
          <p:nvPr/>
        </p:nvSpPr>
        <p:spPr>
          <a:xfrm>
            <a:off x="12733020" y="2459990"/>
            <a:ext cx="4966970" cy="792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962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43" name="찜"/>
          <p:cNvSpPr txBox="1"/>
          <p:nvPr/>
        </p:nvSpPr>
        <p:spPr>
          <a:xfrm>
            <a:off x="19446546" y="3017796"/>
            <a:ext cx="41880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찜</a:t>
            </a:r>
          </a:p>
        </p:txBody>
      </p:sp>
      <p:sp>
        <p:nvSpPr>
          <p:cNvPr id="244" name="리뷰"/>
          <p:cNvSpPr txBox="1"/>
          <p:nvPr/>
        </p:nvSpPr>
        <p:spPr>
          <a:xfrm>
            <a:off x="17722040" y="3017796"/>
            <a:ext cx="72330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리뷰</a:t>
            </a:r>
          </a:p>
        </p:txBody>
      </p:sp>
      <p:sp>
        <p:nvSpPr>
          <p:cNvPr id="300" name="연결선"/>
          <p:cNvSpPr/>
          <p:nvPr/>
        </p:nvSpPr>
        <p:spPr>
          <a:xfrm>
            <a:off x="11527790" y="2448560"/>
            <a:ext cx="11266170" cy="1717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9027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01" name="연결선"/>
          <p:cNvSpPr/>
          <p:nvPr/>
        </p:nvSpPr>
        <p:spPr>
          <a:xfrm>
            <a:off x="11939270" y="2433320"/>
            <a:ext cx="9124951" cy="1479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476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47" name="판매내역"/>
          <p:cNvSpPr txBox="1"/>
          <p:nvPr/>
        </p:nvSpPr>
        <p:spPr>
          <a:xfrm>
            <a:off x="21067952" y="3017796"/>
            <a:ext cx="133231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판매내역</a:t>
            </a:r>
          </a:p>
        </p:txBody>
      </p:sp>
      <p:sp>
        <p:nvSpPr>
          <p:cNvPr id="248" name="구매내역"/>
          <p:cNvSpPr txBox="1"/>
          <p:nvPr/>
        </p:nvSpPr>
        <p:spPr>
          <a:xfrm>
            <a:off x="22854218" y="3017796"/>
            <a:ext cx="133231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구매내역</a:t>
            </a:r>
          </a:p>
        </p:txBody>
      </p:sp>
      <p:pic>
        <p:nvPicPr>
          <p:cNvPr id="249" name="이미지" descr="이미지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20479478" y="929889"/>
            <a:ext cx="1301335" cy="21562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3" name="그룹"/>
          <p:cNvGrpSpPr/>
          <p:nvPr/>
        </p:nvGrpSpPr>
        <p:grpSpPr>
          <a:xfrm>
            <a:off x="11682505" y="453998"/>
            <a:ext cx="5562713" cy="8471388"/>
            <a:chOff x="0" y="0"/>
            <a:chExt cx="5562711" cy="8471386"/>
          </a:xfrm>
        </p:grpSpPr>
        <p:sp>
          <p:nvSpPr>
            <p:cNvPr id="250" name="선"/>
            <p:cNvSpPr/>
            <p:nvPr/>
          </p:nvSpPr>
          <p:spPr>
            <a:xfrm flipH="1">
              <a:off x="3336231" y="-1"/>
              <a:ext cx="1" cy="8471388"/>
            </a:xfrm>
            <a:prstGeom prst="line">
              <a:avLst/>
            </a:prstGeom>
            <a:noFill/>
            <a:ln w="63500" cap="flat">
              <a:solidFill>
                <a:srgbClr val="7CADE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400">
                <a:lnSpc>
                  <a:spcPct val="90000"/>
                </a:lnSpc>
                <a:defRPr>
                  <a:solidFill>
                    <a:srgbClr val="000000"/>
                  </a:solidFill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51" name="선"/>
            <p:cNvSpPr/>
            <p:nvPr/>
          </p:nvSpPr>
          <p:spPr>
            <a:xfrm>
              <a:off x="3314152" y="4554"/>
              <a:ext cx="2248561" cy="1"/>
            </a:xfrm>
            <a:prstGeom prst="line">
              <a:avLst/>
            </a:prstGeom>
            <a:noFill/>
            <a:ln w="63500" cap="flat">
              <a:solidFill>
                <a:srgbClr val="7CADED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400">
                <a:lnSpc>
                  <a:spcPct val="90000"/>
                </a:lnSpc>
                <a:defRPr>
                  <a:solidFill>
                    <a:srgbClr val="000000"/>
                  </a:solidFill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52" name="선"/>
            <p:cNvSpPr/>
            <p:nvPr/>
          </p:nvSpPr>
          <p:spPr>
            <a:xfrm flipH="1">
              <a:off x="0" y="8438232"/>
              <a:ext cx="3344955" cy="1"/>
            </a:xfrm>
            <a:prstGeom prst="line">
              <a:avLst/>
            </a:prstGeom>
            <a:noFill/>
            <a:ln w="63500" cap="flat">
              <a:solidFill>
                <a:srgbClr val="7CADED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400">
                <a:lnSpc>
                  <a:spcPct val="90000"/>
                </a:lnSpc>
                <a:defRPr>
                  <a:solidFill>
                    <a:srgbClr val="000000"/>
                  </a:solidFill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</p:grpSp>
      <p:sp>
        <p:nvSpPr>
          <p:cNvPr id="302" name="연결선"/>
          <p:cNvSpPr/>
          <p:nvPr/>
        </p:nvSpPr>
        <p:spPr>
          <a:xfrm>
            <a:off x="15894050" y="9262110"/>
            <a:ext cx="2745740" cy="4292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6646"/>
                </a:lnTo>
                <a:lnTo>
                  <a:pt x="21600" y="6646"/>
                </a:lnTo>
                <a:lnTo>
                  <a:pt x="21600" y="0"/>
                </a:lnTo>
              </a:path>
            </a:pathLst>
          </a:cu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pic>
        <p:nvPicPr>
          <p:cNvPr id="255" name="이미지" descr="이미지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22115375" y="968890"/>
            <a:ext cx="1260215" cy="209011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1" name="그룹"/>
          <p:cNvGrpSpPr/>
          <p:nvPr/>
        </p:nvGrpSpPr>
        <p:grpSpPr>
          <a:xfrm>
            <a:off x="6513374" y="3568375"/>
            <a:ext cx="11507526" cy="4433609"/>
            <a:chOff x="0" y="0"/>
            <a:chExt cx="11507525" cy="4433607"/>
          </a:xfrm>
        </p:grpSpPr>
        <p:sp>
          <p:nvSpPr>
            <p:cNvPr id="256" name="선"/>
            <p:cNvSpPr/>
            <p:nvPr/>
          </p:nvSpPr>
          <p:spPr>
            <a:xfrm flipH="1" flipV="1">
              <a:off x="-1" y="23125"/>
              <a:ext cx="1399915" cy="1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476017"/>
                  <a:lumOff val="-100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7" name="선"/>
            <p:cNvSpPr/>
            <p:nvPr/>
          </p:nvSpPr>
          <p:spPr>
            <a:xfrm flipH="1">
              <a:off x="1410899" y="-1"/>
              <a:ext cx="1" cy="1125218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476017"/>
                  <a:lumOff val="-10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8" name="선"/>
            <p:cNvSpPr/>
            <p:nvPr/>
          </p:nvSpPr>
          <p:spPr>
            <a:xfrm flipH="1" flipV="1">
              <a:off x="1382949" y="1152531"/>
              <a:ext cx="8463315" cy="1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476017"/>
                  <a:lumOff val="-10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9" name="선"/>
            <p:cNvSpPr/>
            <p:nvPr/>
          </p:nvSpPr>
          <p:spPr>
            <a:xfrm>
              <a:off x="9857031" y="1139478"/>
              <a:ext cx="1" cy="3261784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476017"/>
                  <a:lumOff val="-10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60" name="선"/>
            <p:cNvSpPr/>
            <p:nvPr/>
          </p:nvSpPr>
          <p:spPr>
            <a:xfrm flipH="1">
              <a:off x="9845571" y="4433607"/>
              <a:ext cx="1661955" cy="1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476017"/>
                  <a:lumOff val="-10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262" name="비회원 클릭 시"/>
          <p:cNvSpPr txBox="1"/>
          <p:nvPr/>
        </p:nvSpPr>
        <p:spPr>
          <a:xfrm>
            <a:off x="16015828" y="8073448"/>
            <a:ext cx="2085792" cy="56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비회원 클릭 시</a:t>
            </a:r>
          </a:p>
        </p:txBody>
      </p:sp>
      <p:sp>
        <p:nvSpPr>
          <p:cNvPr id="263" name="선"/>
          <p:cNvSpPr/>
          <p:nvPr/>
        </p:nvSpPr>
        <p:spPr>
          <a:xfrm>
            <a:off x="6513374" y="3171800"/>
            <a:ext cx="1881400" cy="1"/>
          </a:xfrm>
          <a:prstGeom prst="line">
            <a:avLst/>
          </a:pr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4" name="로그인 성공"/>
          <p:cNvSpPr txBox="1"/>
          <p:nvPr/>
        </p:nvSpPr>
        <p:spPr>
          <a:xfrm>
            <a:off x="6513374" y="2535648"/>
            <a:ext cx="1709051" cy="56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로그인 성공</a:t>
            </a:r>
          </a:p>
        </p:txBody>
      </p:sp>
      <p:grpSp>
        <p:nvGrpSpPr>
          <p:cNvPr id="267" name="그룹"/>
          <p:cNvGrpSpPr/>
          <p:nvPr/>
        </p:nvGrpSpPr>
        <p:grpSpPr>
          <a:xfrm>
            <a:off x="8729589" y="1495741"/>
            <a:ext cx="1772601" cy="2954334"/>
            <a:chOff x="0" y="0"/>
            <a:chExt cx="1772599" cy="2954332"/>
          </a:xfrm>
        </p:grpSpPr>
        <p:pic>
          <p:nvPicPr>
            <p:cNvPr id="265" name="04_Copy of 메인화면(home).jpg" descr="04_Copy of 메인화면(home).jpg"/>
            <p:cNvPicPr>
              <a:picLocks noChangeAspect="1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0" y="0"/>
              <a:ext cx="1772600" cy="29543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6" name="이미지" descr="이미지"/>
            <p:cNvPicPr>
              <a:picLocks noChangeAspect="1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1196371" y="2176529"/>
              <a:ext cx="387523" cy="3990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03" name="연결선"/>
          <p:cNvSpPr/>
          <p:nvPr/>
        </p:nvSpPr>
        <p:spPr>
          <a:xfrm>
            <a:off x="10370819" y="3101340"/>
            <a:ext cx="664211" cy="1078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69" name="상품 등록"/>
          <p:cNvSpPr txBox="1"/>
          <p:nvPr/>
        </p:nvSpPr>
        <p:spPr>
          <a:xfrm>
            <a:off x="20693362" y="4359492"/>
            <a:ext cx="3602871" cy="660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130300"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상품 등록</a:t>
            </a:r>
          </a:p>
        </p:txBody>
      </p:sp>
      <p:grpSp>
        <p:nvGrpSpPr>
          <p:cNvPr id="272" name="그룹"/>
          <p:cNvGrpSpPr/>
          <p:nvPr/>
        </p:nvGrpSpPr>
        <p:grpSpPr>
          <a:xfrm>
            <a:off x="21437417" y="5244247"/>
            <a:ext cx="2049616" cy="3386104"/>
            <a:chOff x="0" y="0"/>
            <a:chExt cx="2049614" cy="3386103"/>
          </a:xfrm>
        </p:grpSpPr>
        <p:pic>
          <p:nvPicPr>
            <p:cNvPr id="270" name="이미지" descr="이미지"/>
            <p:cNvPicPr>
              <a:picLocks noChangeAspect="1"/>
            </p:cNvPicPr>
            <p:nvPr/>
          </p:nvPicPr>
          <p:blipFill>
            <a:blip r:embed="rId2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049615" cy="33861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11_Copy of 상품-상세페이지.jpg" descr="11_Copy of 상품-상세페이지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22105" r="0" b="11067"/>
            <a:stretch>
              <a:fillRect/>
            </a:stretch>
          </p:blipFill>
          <p:spPr>
            <a:xfrm>
              <a:off x="77963" y="705009"/>
              <a:ext cx="1884290" cy="20986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04" name="연결선"/>
          <p:cNvSpPr/>
          <p:nvPr/>
        </p:nvSpPr>
        <p:spPr>
          <a:xfrm>
            <a:off x="10130790" y="4058920"/>
            <a:ext cx="10433050" cy="1376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5261"/>
                </a:lnTo>
                <a:lnTo>
                  <a:pt x="0" y="5261"/>
                </a:lnTo>
                <a:lnTo>
                  <a:pt x="0" y="0"/>
                </a:lnTo>
              </a:path>
            </a:pathLst>
          </a:cu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74" name="선"/>
          <p:cNvSpPr/>
          <p:nvPr/>
        </p:nvSpPr>
        <p:spPr>
          <a:xfrm>
            <a:off x="20540685" y="5431104"/>
            <a:ext cx="723306" cy="1"/>
          </a:xfrm>
          <a:prstGeom prst="line">
            <a:avLst/>
          </a:pr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8" name="그룹"/>
          <p:cNvGrpSpPr/>
          <p:nvPr/>
        </p:nvGrpSpPr>
        <p:grpSpPr>
          <a:xfrm>
            <a:off x="11685108" y="8713711"/>
            <a:ext cx="6407254" cy="801371"/>
            <a:chOff x="0" y="0"/>
            <a:chExt cx="6407253" cy="801369"/>
          </a:xfrm>
        </p:grpSpPr>
        <p:sp>
          <p:nvSpPr>
            <p:cNvPr id="275" name="선"/>
            <p:cNvSpPr/>
            <p:nvPr/>
          </p:nvSpPr>
          <p:spPr>
            <a:xfrm flipH="1">
              <a:off x="3842744" y="-1"/>
              <a:ext cx="1" cy="801371"/>
            </a:xfrm>
            <a:prstGeom prst="line">
              <a:avLst/>
            </a:prstGeom>
            <a:noFill/>
            <a:ln w="63500" cap="flat">
              <a:solidFill>
                <a:srgbClr val="7CADE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400">
                <a:lnSpc>
                  <a:spcPct val="90000"/>
                </a:lnSpc>
                <a:defRPr>
                  <a:solidFill>
                    <a:srgbClr val="000000"/>
                  </a:solidFill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76" name="선"/>
            <p:cNvSpPr/>
            <p:nvPr/>
          </p:nvSpPr>
          <p:spPr>
            <a:xfrm>
              <a:off x="3817313" y="8497"/>
              <a:ext cx="2589941" cy="1"/>
            </a:xfrm>
            <a:prstGeom prst="line">
              <a:avLst/>
            </a:prstGeom>
            <a:noFill/>
            <a:ln w="63500" cap="flat">
              <a:solidFill>
                <a:srgbClr val="7CADED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400">
                <a:lnSpc>
                  <a:spcPct val="90000"/>
                </a:lnSpc>
                <a:defRPr>
                  <a:solidFill>
                    <a:srgbClr val="000000"/>
                  </a:solidFill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77" name="선"/>
            <p:cNvSpPr/>
            <p:nvPr/>
          </p:nvSpPr>
          <p:spPr>
            <a:xfrm flipH="1">
              <a:off x="0" y="792184"/>
              <a:ext cx="3852792" cy="1"/>
            </a:xfrm>
            <a:prstGeom prst="line">
              <a:avLst/>
            </a:prstGeom>
            <a:noFill/>
            <a:ln w="63500" cap="flat">
              <a:solidFill>
                <a:srgbClr val="7CADED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400">
                <a:lnSpc>
                  <a:spcPct val="90000"/>
                </a:lnSpc>
                <a:defRPr>
                  <a:solidFill>
                    <a:srgbClr val="000000"/>
                  </a:solidFill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</p:grpSp>
      <p:grpSp>
        <p:nvGrpSpPr>
          <p:cNvPr id="282" name="그룹"/>
          <p:cNvGrpSpPr/>
          <p:nvPr/>
        </p:nvGrpSpPr>
        <p:grpSpPr>
          <a:xfrm>
            <a:off x="11685108" y="4683817"/>
            <a:ext cx="8682151" cy="4542487"/>
            <a:chOff x="0" y="-20858"/>
            <a:chExt cx="8682150" cy="4542485"/>
          </a:xfrm>
        </p:grpSpPr>
        <p:sp>
          <p:nvSpPr>
            <p:cNvPr id="279" name="선"/>
            <p:cNvSpPr/>
            <p:nvPr/>
          </p:nvSpPr>
          <p:spPr>
            <a:xfrm flipH="1">
              <a:off x="3559262" y="-20859"/>
              <a:ext cx="1" cy="4542486"/>
            </a:xfrm>
            <a:prstGeom prst="line">
              <a:avLst/>
            </a:prstGeom>
            <a:noFill/>
            <a:ln w="63500" cap="flat">
              <a:solidFill>
                <a:srgbClr val="7CADE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400">
                <a:lnSpc>
                  <a:spcPct val="90000"/>
                </a:lnSpc>
                <a:defRPr>
                  <a:solidFill>
                    <a:srgbClr val="000000"/>
                  </a:solidFill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80" name="선"/>
            <p:cNvSpPr/>
            <p:nvPr/>
          </p:nvSpPr>
          <p:spPr>
            <a:xfrm>
              <a:off x="3534710" y="22766"/>
              <a:ext cx="5147441" cy="1"/>
            </a:xfrm>
            <a:prstGeom prst="line">
              <a:avLst/>
            </a:prstGeom>
            <a:noFill/>
            <a:ln w="63500" cap="flat">
              <a:solidFill>
                <a:srgbClr val="7CADED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400">
                <a:lnSpc>
                  <a:spcPct val="90000"/>
                </a:lnSpc>
                <a:defRPr>
                  <a:solidFill>
                    <a:srgbClr val="000000"/>
                  </a:solidFill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81" name="선"/>
            <p:cNvSpPr/>
            <p:nvPr/>
          </p:nvSpPr>
          <p:spPr>
            <a:xfrm flipH="1">
              <a:off x="0" y="4490416"/>
              <a:ext cx="3542415" cy="1"/>
            </a:xfrm>
            <a:prstGeom prst="line">
              <a:avLst/>
            </a:prstGeom>
            <a:noFill/>
            <a:ln w="63500" cap="flat">
              <a:solidFill>
                <a:srgbClr val="7CADED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400">
                <a:lnSpc>
                  <a:spcPct val="90000"/>
                </a:lnSpc>
                <a:defRPr>
                  <a:solidFill>
                    <a:srgbClr val="000000"/>
                  </a:solidFill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</p:grpSp>
      <p:sp>
        <p:nvSpPr>
          <p:cNvPr id="283" name="로그인 후 로그인상태 유지"/>
          <p:cNvSpPr txBox="1"/>
          <p:nvPr/>
        </p:nvSpPr>
        <p:spPr>
          <a:xfrm>
            <a:off x="6356769" y="3203448"/>
            <a:ext cx="2194609" cy="36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 sz="1400"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로그인 후 로그인상태 유지</a:t>
            </a:r>
          </a:p>
        </p:txBody>
      </p:sp>
      <p:sp>
        <p:nvSpPr>
          <p:cNvPr id="284" name="SYSTEM 흐름도"/>
          <p:cNvSpPr txBox="1"/>
          <p:nvPr/>
        </p:nvSpPr>
        <p:spPr>
          <a:xfrm>
            <a:off x="8947617" y="-76373"/>
            <a:ext cx="3904526" cy="867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 sz="4000">
                <a:solidFill>
                  <a:srgbClr val="000000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SYSTEM 흐름도</a:t>
            </a:r>
          </a:p>
        </p:txBody>
      </p:sp>
      <p:sp>
        <p:nvSpPr>
          <p:cNvPr id="285" name="홈"/>
          <p:cNvSpPr txBox="1"/>
          <p:nvPr/>
        </p:nvSpPr>
        <p:spPr>
          <a:xfrm>
            <a:off x="8264524" y="1430840"/>
            <a:ext cx="41880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홈</a:t>
            </a:r>
          </a:p>
        </p:txBody>
      </p:sp>
      <p:sp>
        <p:nvSpPr>
          <p:cNvPr id="286" name="My page"/>
          <p:cNvSpPr txBox="1"/>
          <p:nvPr/>
        </p:nvSpPr>
        <p:spPr>
          <a:xfrm>
            <a:off x="13007478" y="1292854"/>
            <a:ext cx="1287781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My page</a:t>
            </a:r>
          </a:p>
        </p:txBody>
      </p:sp>
      <p:sp>
        <p:nvSpPr>
          <p:cNvPr id="287" name="로그인"/>
          <p:cNvSpPr txBox="1"/>
          <p:nvPr/>
        </p:nvSpPr>
        <p:spPr>
          <a:xfrm>
            <a:off x="16430992" y="1289097"/>
            <a:ext cx="57105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 sz="1200"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로그인</a:t>
            </a:r>
          </a:p>
        </p:txBody>
      </p:sp>
      <p:grpSp>
        <p:nvGrpSpPr>
          <p:cNvPr id="290" name="그룹"/>
          <p:cNvGrpSpPr/>
          <p:nvPr/>
        </p:nvGrpSpPr>
        <p:grpSpPr>
          <a:xfrm>
            <a:off x="6513373" y="1592580"/>
            <a:ext cx="10203181" cy="3237230"/>
            <a:chOff x="0" y="0"/>
            <a:chExt cx="10203179" cy="3237229"/>
          </a:xfrm>
        </p:grpSpPr>
        <p:sp>
          <p:nvSpPr>
            <p:cNvPr id="305" name="연결선"/>
            <p:cNvSpPr/>
            <p:nvPr/>
          </p:nvSpPr>
          <p:spPr>
            <a:xfrm>
              <a:off x="706120" y="0"/>
              <a:ext cx="9497060" cy="3237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279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chemeClr val="accent4">
                  <a:hueOff val="-476017"/>
                  <a:lumOff val="-10042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89" name="선"/>
            <p:cNvSpPr/>
            <p:nvPr/>
          </p:nvSpPr>
          <p:spPr>
            <a:xfrm flipH="1">
              <a:off x="-1" y="2148882"/>
              <a:ext cx="675642" cy="1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476017"/>
                  <a:lumOff val="-100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