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0" r:id="rId6"/>
    <p:sldId id="261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9BA0-DC29-4E95-9F0F-A5751EDCD748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9ED6-26BB-4E55-98DF-75900259C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711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9BA0-DC29-4E95-9F0F-A5751EDCD748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9ED6-26BB-4E55-98DF-75900259C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44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9BA0-DC29-4E95-9F0F-A5751EDCD748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9ED6-26BB-4E55-98DF-75900259C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40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9BA0-DC29-4E95-9F0F-A5751EDCD748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9ED6-26BB-4E55-98DF-75900259C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71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9BA0-DC29-4E95-9F0F-A5751EDCD748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9ED6-26BB-4E55-98DF-75900259C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2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9BA0-DC29-4E95-9F0F-A5751EDCD748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9ED6-26BB-4E55-98DF-75900259C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20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9BA0-DC29-4E95-9F0F-A5751EDCD748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9ED6-26BB-4E55-98DF-75900259C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33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9BA0-DC29-4E95-9F0F-A5751EDCD748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9ED6-26BB-4E55-98DF-75900259C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46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9BA0-DC29-4E95-9F0F-A5751EDCD748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9ED6-26BB-4E55-98DF-75900259C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0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9BA0-DC29-4E95-9F0F-A5751EDCD748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9ED6-26BB-4E55-98DF-75900259C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10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9BA0-DC29-4E95-9F0F-A5751EDCD748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9ED6-26BB-4E55-98DF-75900259C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74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09BA0-DC29-4E95-9F0F-A5751EDCD748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E9ED6-26BB-4E55-98DF-75900259C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851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60" y="580938"/>
            <a:ext cx="10174885" cy="557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709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204787"/>
            <a:ext cx="11163300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78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385762"/>
            <a:ext cx="1017270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8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447675"/>
            <a:ext cx="10963275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95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519112"/>
            <a:ext cx="1103947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50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266700"/>
            <a:ext cx="1124902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44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309562"/>
            <a:ext cx="1042987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11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261937"/>
            <a:ext cx="1050607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7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769" y="421547"/>
            <a:ext cx="6159052" cy="57887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850" y="171450"/>
            <a:ext cx="2457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통화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0234569" y="2063692"/>
            <a:ext cx="911028" cy="6962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209563" y="1367406"/>
            <a:ext cx="911028" cy="6962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209563" y="2088859"/>
            <a:ext cx="911028" cy="6962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2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150" y="285750"/>
            <a:ext cx="2266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제어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861401"/>
            <a:ext cx="4424997" cy="24941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827" y="285750"/>
            <a:ext cx="6914083" cy="54690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052" y="3448313"/>
            <a:ext cx="8220075" cy="66103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4554" y="3638813"/>
            <a:ext cx="7629525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201396"/>
            <a:ext cx="8415338" cy="665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7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123825"/>
            <a:ext cx="8220075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9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37" y="219075"/>
            <a:ext cx="7629525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16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5" y="385762"/>
            <a:ext cx="786765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63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200025"/>
            <a:ext cx="1029652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59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342900"/>
            <a:ext cx="1128712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53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</Words>
  <Application>Microsoft Office PowerPoint</Application>
  <PresentationFormat>와이드스크린</PresentationFormat>
  <Paragraphs>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8</cp:revision>
  <dcterms:created xsi:type="dcterms:W3CDTF">2017-04-25T07:08:44Z</dcterms:created>
  <dcterms:modified xsi:type="dcterms:W3CDTF">2017-04-27T08:06:25Z</dcterms:modified>
</cp:coreProperties>
</file>