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1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4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0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1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2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0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3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6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0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A0-DC29-4E95-9F0F-A5751EDCD748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4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9BA0-DC29-4E95-9F0F-A5751EDCD748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E9ED6-26BB-4E55-98DF-75900259C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5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60" y="580938"/>
            <a:ext cx="10174885" cy="557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0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769" y="421547"/>
            <a:ext cx="6159052" cy="57887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850" y="171450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234569" y="2063692"/>
            <a:ext cx="911028" cy="696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209563" y="1367406"/>
            <a:ext cx="911028" cy="696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209563" y="2088859"/>
            <a:ext cx="911028" cy="696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2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150" y="285750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61401"/>
            <a:ext cx="4424997" cy="24941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827" y="285750"/>
            <a:ext cx="6914083" cy="54690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52" y="3448313"/>
            <a:ext cx="8220075" cy="6610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554" y="3638813"/>
            <a:ext cx="76295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201396"/>
            <a:ext cx="8415338" cy="66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7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23825"/>
            <a:ext cx="82200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9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219075"/>
            <a:ext cx="76295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1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385762"/>
            <a:ext cx="78676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</Words>
  <Application>Microsoft Office PowerPoint</Application>
  <PresentationFormat>와이드스크린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7</cp:revision>
  <dcterms:created xsi:type="dcterms:W3CDTF">2017-04-25T07:08:44Z</dcterms:created>
  <dcterms:modified xsi:type="dcterms:W3CDTF">2017-04-25T08:54:03Z</dcterms:modified>
</cp:coreProperties>
</file>