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44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CF6C-E573-1744-5B17-8A9338E84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10AC3-D878-0CEA-D29F-189452E38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88FAB-AE28-AFCC-192B-0E6340B4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9BFB-EBAA-4412-A463-0D63DE6D3DC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D78B4-DBDB-2A20-2A05-7EDCEB53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CF478-1F22-BFD4-62F7-8B534FDE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AFE5-F611-4B8E-AE15-F612BF206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04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1841-7542-7002-1611-57BEB5D55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58FEF-A7F1-DCF8-FF91-C9BA2E6E2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7AD6E-0C76-DAE0-CEC8-10B49DFF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9BFB-EBAA-4412-A463-0D63DE6D3DC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5816-810D-D955-C736-54712BC5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AA6EB-5DC4-5270-3545-EEB8EFC1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AFE5-F611-4B8E-AE15-F612BF206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47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8901E-FE28-91F5-C77A-5D3C31797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6C949-DF07-D55F-73A7-0D17E5836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66873-13ED-1D77-E16C-4690A3C7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9BFB-EBAA-4412-A463-0D63DE6D3DC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6AA05-5BC3-2E4A-9D2F-867A7592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F82A5-08D5-AA70-4C16-EB5AA35B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AFE5-F611-4B8E-AE15-F612BF206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96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EADD-E1D0-4DFB-DCDC-4CE5BF65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D98D-F5B5-6320-FB27-DED92C8FD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31781-B8C2-14D8-6C2F-3BC5F423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9BFB-EBAA-4412-A463-0D63DE6D3DC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4FD93-DCA5-7527-6AF8-EE3C92FD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D839C-8B0E-0E4B-07AA-E88E5999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AFE5-F611-4B8E-AE15-F612BF206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50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B5A5-D3BD-EEE5-CD3E-5CBC61B6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A2548-93C4-122F-0412-B38A5733C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700F5-0C30-39F0-1F22-6CAF8E1B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9BFB-EBAA-4412-A463-0D63DE6D3DC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AF1-C297-636B-2B6E-3659DC8D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0C719-CA5E-AE0D-E321-3DBD48AE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AFE5-F611-4B8E-AE15-F612BF206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15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B33C-B700-5613-B89D-C1208758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3E019-6322-E9F3-5770-CD93D3F42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641B4-2B25-9553-8ED8-1C644DF69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B2FF3-1332-E8FC-BF4E-798CD588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9BFB-EBAA-4412-A463-0D63DE6D3DC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93FD4-A220-1433-0DA5-C03394AB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77D71-EAC3-0398-86C3-7C419216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AFE5-F611-4B8E-AE15-F612BF206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31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0411-5474-BF1F-99A8-40A42834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DA4F6-547B-FC00-60EE-98AC60E33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20E33-C5DB-A024-FE84-5871406CA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BAE86-47D1-04C6-471F-0627A9C95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4DBF7-D115-E5FE-CEC5-F752C5677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A4B91-5C82-D484-996A-5F185567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9BFB-EBAA-4412-A463-0D63DE6D3DC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DBA7E-D3E1-F91A-0FAF-43AA46C5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CAEDC-3230-EA0F-6616-6DC8F633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AFE5-F611-4B8E-AE15-F612BF206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56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7F8A-6E67-67BF-5CDE-8146FDAC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C9282-6A63-08F5-C848-6F8EEEB9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9BFB-EBAA-4412-A463-0D63DE6D3DC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E34C4-410F-A0FF-D905-1F8EBC7D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D0757-D27C-DDF7-DE40-075BCE67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AFE5-F611-4B8E-AE15-F612BF206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41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61617-7D3B-CB2C-68A1-B813FB88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9BFB-EBAA-4412-A463-0D63DE6D3DC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9ED8E-A3F9-AB72-E5C7-E6B259E2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96D73-3FB9-64DC-9442-531B8C58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AFE5-F611-4B8E-AE15-F612BF206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2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3E24-3BF3-64D8-0C80-25870D5E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CF736-46E9-946F-A346-C4C0384DE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435C3-02AA-5F32-B1E3-DA0C25327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AA560-E415-4821-8F6A-75633FD0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9BFB-EBAA-4412-A463-0D63DE6D3DC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68187-44C5-A64B-9F36-B8F93AFD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7E6E6-CEF7-14D2-A45A-2F610CFF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AFE5-F611-4B8E-AE15-F612BF206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71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1F12-0DE2-45BB-7F1B-B27B3A0B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7837EC-13CB-4724-7E91-63D719FBE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19698-3790-F3A4-BE3A-86822C400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DC431-2E1C-6324-7DD3-827AF380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9BFB-EBAA-4412-A463-0D63DE6D3DC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F54AC-4156-B4C7-01E0-F79ED2B4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F4B51-16FC-DE70-D148-088A3EA6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AFE5-F611-4B8E-AE15-F612BF206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50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7A646-AE8D-0E66-0273-6747AEBB3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A4606-DF34-BD71-7BC9-2F1986845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41550-18B5-0759-0E0B-3980A0FB3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9BFB-EBAA-4412-A463-0D63DE6D3DC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78C4A-5D71-4ED2-5702-E2244BC33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D1CFB-20BF-1021-38E7-BC3E2959E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6AFE5-F611-4B8E-AE15-F612BF206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64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173805-99A3-4C7F-1721-3B374EC4F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672" y="697583"/>
            <a:ext cx="3851651" cy="5500541"/>
          </a:xfrm>
          <a:prstGeom prst="rect">
            <a:avLst/>
          </a:prstGeom>
          <a:ln w="15875">
            <a:solidFill>
              <a:srgbClr val="0066FF"/>
            </a:solidFill>
          </a:ln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E1AF8D1E-3D98-FFDC-7CA0-1DC67763A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685" y="697584"/>
            <a:ext cx="3092507" cy="5500540"/>
          </a:xfrm>
          <a:prstGeom prst="rect">
            <a:avLst/>
          </a:prstGeom>
          <a:ln w="19050">
            <a:solidFill>
              <a:srgbClr val="0066FF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A9FD6F-1224-D413-6B46-8C1E4A584D44}"/>
              </a:ext>
            </a:extLst>
          </p:cNvPr>
          <p:cNvSpPr txBox="1"/>
          <p:nvPr/>
        </p:nvSpPr>
        <p:spPr>
          <a:xfrm>
            <a:off x="3072700" y="6309070"/>
            <a:ext cx="142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 a desktop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03ADFD-CB23-A741-F357-F7777B659961}"/>
              </a:ext>
            </a:extLst>
          </p:cNvPr>
          <p:cNvSpPr txBox="1"/>
          <p:nvPr/>
        </p:nvSpPr>
        <p:spPr>
          <a:xfrm>
            <a:off x="7118074" y="630907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 a smartphone</a:t>
            </a:r>
          </a:p>
        </p:txBody>
      </p:sp>
    </p:spTree>
    <p:extLst>
      <p:ext uri="{BB962C8B-B14F-4D97-AF65-F5344CB8AC3E}">
        <p14:creationId xmlns:p14="http://schemas.microsoft.com/office/powerpoint/2010/main" val="6255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Kyeong</dc:creator>
  <cp:lastModifiedBy>Kim, Kyeong</cp:lastModifiedBy>
  <cp:revision>1</cp:revision>
  <dcterms:created xsi:type="dcterms:W3CDTF">2022-06-18T12:37:11Z</dcterms:created>
  <dcterms:modified xsi:type="dcterms:W3CDTF">2022-06-18T12:46:16Z</dcterms:modified>
</cp:coreProperties>
</file>