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2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87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4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3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9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2BB2-F224-461A-B0A2-4FA524C11044}" type="datetimeFigureOut">
              <a:rPr lang="en-GB" smtClean="0"/>
              <a:t>17/12/2012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DFA1-26BB-4621-9565-C9BC3CC6A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8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 rot="5400000">
            <a:off x="7163257" y="1845855"/>
            <a:ext cx="265873" cy="695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Down Arrow 16"/>
          <p:cNvSpPr/>
          <p:nvPr/>
        </p:nvSpPr>
        <p:spPr>
          <a:xfrm rot="8097453">
            <a:off x="6081354" y="3774503"/>
            <a:ext cx="265873" cy="712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06068" y="908720"/>
            <a:ext cx="6756281" cy="3690410"/>
            <a:chOff x="206515" y="1088740"/>
            <a:chExt cx="6756281" cy="3690410"/>
          </a:xfrm>
        </p:grpSpPr>
        <p:sp>
          <p:nvSpPr>
            <p:cNvPr id="11" name="Cloud 10"/>
            <p:cNvSpPr/>
            <p:nvPr/>
          </p:nvSpPr>
          <p:spPr>
            <a:xfrm>
              <a:off x="206515" y="1088740"/>
              <a:ext cx="6756281" cy="3690410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032" name="Picture 8" descr="http://www.exfo.com/en/Applications/images/FTTx/Apps_FTTx_Fig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15" y="1673805"/>
              <a:ext cx="6095020" cy="2464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2749630" y="5244140"/>
            <a:ext cx="2110402" cy="1065180"/>
            <a:chOff x="2749630" y="5244140"/>
            <a:chExt cx="2110402" cy="1065180"/>
          </a:xfrm>
        </p:grpSpPr>
        <p:pic>
          <p:nvPicPr>
            <p:cNvPr id="1030" name="Picture 6" descr="http://iat-hnrl.swan.ac.uk/img/aws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630" y="5244140"/>
              <a:ext cx="2110402" cy="849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319763" y="6032321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 smtClean="0"/>
                <a:t>Public Cloud</a:t>
              </a:r>
              <a:endParaRPr lang="en-GB" sz="1200" b="1" i="1" dirty="0"/>
            </a:p>
          </p:txBody>
        </p:sp>
      </p:grpSp>
      <p:sp>
        <p:nvSpPr>
          <p:cNvPr id="19" name="Down Arrow 18"/>
          <p:cNvSpPr/>
          <p:nvPr/>
        </p:nvSpPr>
        <p:spPr>
          <a:xfrm rot="10800000">
            <a:off x="3645134" y="4632070"/>
            <a:ext cx="265873" cy="55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543292" y="4436629"/>
            <a:ext cx="2349188" cy="2005674"/>
            <a:chOff x="6543292" y="4436629"/>
            <a:chExt cx="2349188" cy="2005674"/>
          </a:xfrm>
        </p:grpSpPr>
        <p:pic>
          <p:nvPicPr>
            <p:cNvPr id="1026" name="Picture 2" descr="../img/gpon_testbe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292" y="4436629"/>
              <a:ext cx="2349188" cy="1765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005973" y="6165304"/>
              <a:ext cx="1325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 smtClean="0"/>
                <a:t>GPON Test Bed</a:t>
              </a:r>
              <a:endParaRPr lang="en-GB" sz="1200" b="1" i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596336" y="632540"/>
            <a:ext cx="1374159" cy="3568995"/>
            <a:chOff x="7596336" y="632540"/>
            <a:chExt cx="1374159" cy="3568995"/>
          </a:xfrm>
        </p:grpSpPr>
        <p:sp>
          <p:nvSpPr>
            <p:cNvPr id="8" name="TextBox 7"/>
            <p:cNvSpPr txBox="1"/>
            <p:nvPr/>
          </p:nvSpPr>
          <p:spPr>
            <a:xfrm>
              <a:off x="7596336" y="3739870"/>
              <a:ext cx="1374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i="1" dirty="0" smtClean="0"/>
                <a:t>Private Cloud</a:t>
              </a:r>
              <a:br>
                <a:rPr lang="en-GB" sz="1200" b="1" i="1" dirty="0" smtClean="0"/>
              </a:br>
              <a:r>
                <a:rPr lang="en-GB" sz="1200" b="1" i="1" dirty="0" smtClean="0"/>
                <a:t>(Linux HPC cluster)</a:t>
              </a:r>
              <a:endParaRPr lang="en-GB" sz="1200" b="1" i="1" dirty="0"/>
            </a:p>
          </p:txBody>
        </p:sp>
        <p:pic>
          <p:nvPicPr>
            <p:cNvPr id="2" name="Picture 2" descr="https://lh6.googleusercontent.com/-GL89Pfe0zI0/UMtdmhYkn8I/AAAAAAAAA6c/ZG7c7SAC5gA/s798/20121214_171039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3710" y="632540"/>
              <a:ext cx="1119410" cy="315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10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Swansea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Kyeong Soo (Joseph) Kim</dc:creator>
  <cp:lastModifiedBy>Kyeong Soo (Joseph) Kim</cp:lastModifiedBy>
  <cp:revision>4</cp:revision>
  <dcterms:created xsi:type="dcterms:W3CDTF">2011-09-09T14:02:13Z</dcterms:created>
  <dcterms:modified xsi:type="dcterms:W3CDTF">2012-12-17T14:37:45Z</dcterms:modified>
</cp:coreProperties>
</file>