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42D0-845F-472F-9597-4F027FB7ACA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7B25-2327-4AE9-B3EF-0690A3B2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430815" y="458670"/>
            <a:ext cx="3330371" cy="144016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Pweave</a:t>
            </a:r>
            <a:r>
              <a:rPr lang="en-US" sz="2000" dirty="0"/>
              <a:t> source file (“*.</a:t>
            </a:r>
            <a:r>
              <a:rPr lang="en-US" sz="2000" dirty="0" err="1"/>
              <a:t>Plw</a:t>
            </a:r>
            <a:r>
              <a:rPr lang="en-US" sz="2000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 of documentation (e.g., </a:t>
            </a:r>
            <a:r>
              <a:rPr lang="en-US" dirty="0" err="1"/>
              <a:t>LaTeX</a:t>
            </a:r>
            <a:r>
              <a:rPr lang="en-US" dirty="0"/>
              <a:t>) and code Chunks (e.g., Python)</a:t>
            </a:r>
          </a:p>
        </p:txBody>
      </p:sp>
      <p:sp>
        <p:nvSpPr>
          <p:cNvPr id="7" name="Arrow: Down 6"/>
          <p:cNvSpPr/>
          <p:nvPr/>
        </p:nvSpPr>
        <p:spPr>
          <a:xfrm rot="2313105">
            <a:off x="3942171" y="1900470"/>
            <a:ext cx="45261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/>
          <p:cNvSpPr/>
          <p:nvPr/>
        </p:nvSpPr>
        <p:spPr>
          <a:xfrm rot="19286895" flipH="1">
            <a:off x="7900703" y="1611147"/>
            <a:ext cx="396039" cy="1308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6311" y="2002879"/>
            <a:ext cx="190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Weaving (</a:t>
            </a:r>
            <a:r>
              <a:rPr lang="en-US" i="1" dirty="0" err="1"/>
              <a:t>pweave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7723" y="2024553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Tangling (</a:t>
            </a:r>
            <a:r>
              <a:rPr lang="en-US" i="1" dirty="0" err="1"/>
              <a:t>ptangle</a:t>
            </a:r>
            <a:r>
              <a:rPr lang="en-US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5590" y="3003922"/>
            <a:ext cx="2880320" cy="605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5590" y="3609021"/>
            <a:ext cx="2880320" cy="6050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the Execution of Code Chunk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5590" y="4829093"/>
            <a:ext cx="2880320" cy="605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5590" y="5434192"/>
            <a:ext cx="2880320" cy="6050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the Execution of Code Chunk 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5590" y="4214120"/>
            <a:ext cx="2880320" cy="6149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ym typeface="Symbol" panose="05050102010706020507" pitchFamily="18" charset="2"/>
              </a:rPr>
              <a:t></a:t>
            </a:r>
            <a:endParaRPr lang="en-US" sz="3600" b="1" dirty="0"/>
          </a:p>
        </p:txBody>
      </p:sp>
      <p:sp>
        <p:nvSpPr>
          <p:cNvPr id="16" name="Rectangle 15"/>
          <p:cNvSpPr/>
          <p:nvPr/>
        </p:nvSpPr>
        <p:spPr>
          <a:xfrm>
            <a:off x="7086110" y="2888941"/>
            <a:ext cx="2880320" cy="605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Chunk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110" y="4129047"/>
            <a:ext cx="2880320" cy="6050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Chunk 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86110" y="3494040"/>
            <a:ext cx="2880320" cy="614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ym typeface="Symbol" panose="05050102010706020507" pitchFamily="18" charset="2"/>
              </a:rPr>
              <a:t>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1086" y="4779150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source file for separate execution and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“*.</a:t>
            </a:r>
            <a:r>
              <a:rPr lang="en-US" dirty="0" err="1"/>
              <a:t>py</a:t>
            </a:r>
            <a:r>
              <a:rPr lang="en-US" dirty="0"/>
              <a:t>” for 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0586" y="6068035"/>
            <a:ext cx="286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documentation source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“*.</a:t>
            </a:r>
            <a:r>
              <a:rPr lang="en-US" dirty="0" err="1"/>
              <a:t>tex</a:t>
            </a:r>
            <a:r>
              <a:rPr lang="en-US" dirty="0"/>
              <a:t>” for </a:t>
            </a:r>
            <a:r>
              <a:rPr lang="en-US" dirty="0" err="1"/>
              <a:t>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Kyeong</dc:creator>
  <cp:lastModifiedBy>Kim, Kyeong</cp:lastModifiedBy>
  <cp:revision>1</cp:revision>
  <cp:lastPrinted>2017-09-06T22:11:39Z</cp:lastPrinted>
  <dcterms:created xsi:type="dcterms:W3CDTF">2017-09-06T22:10:11Z</dcterms:created>
  <dcterms:modified xsi:type="dcterms:W3CDTF">2017-09-07T06:18:06Z</dcterms:modified>
</cp:coreProperties>
</file>