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4"/>
  </p:notesMasterIdLst>
  <p:sldIdLst>
    <p:sldId id="256" r:id="rId2"/>
    <p:sldId id="312" r:id="rId3"/>
    <p:sldId id="310" r:id="rId4"/>
    <p:sldId id="311" r:id="rId5"/>
    <p:sldId id="261" r:id="rId6"/>
    <p:sldId id="309" r:id="rId7"/>
    <p:sldId id="313" r:id="rId8"/>
    <p:sldId id="315" r:id="rId9"/>
    <p:sldId id="314" r:id="rId10"/>
    <p:sldId id="316" r:id="rId11"/>
    <p:sldId id="317" r:id="rId12"/>
    <p:sldId id="319" r:id="rId13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5"/>
    </p:embeddedFont>
    <p:embeddedFont>
      <p:font typeface="Courier Prime" panose="020B0600000101010101" charset="0"/>
      <p:regular r:id="rId16"/>
      <p:bold r:id="rId17"/>
      <p:italic r:id="rId18"/>
      <p:boldItalic r:id="rId19"/>
    </p:embeddedFont>
    <p:embeddedFont>
      <p:font typeface="Microsoft PhagsPa" panose="020B0502040204020203" pitchFamily="34" charset="0"/>
      <p:regular r:id="rId20"/>
      <p:bold r:id="rId21"/>
    </p:embeddedFont>
    <p:embeddedFont>
      <p:font typeface="Montserrat SemiBold" panose="000007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4746"/>
    <a:srgbClr val="C688F8"/>
    <a:srgbClr val="CC6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527923-678E-448A-AA42-B04206019BB4}">
  <a:tblStyle styleId="{CE527923-678E-448A-AA42-B04206019B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03" autoAdjust="0"/>
    <p:restoredTop sz="94660"/>
  </p:normalViewPr>
  <p:slideViewPr>
    <p:cSldViewPr snapToGrid="0">
      <p:cViewPr>
        <p:scale>
          <a:sx n="118" d="100"/>
          <a:sy n="118" d="100"/>
        </p:scale>
        <p:origin x="120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섭" userId="1413cbc39cccdee1" providerId="LiveId" clId="{44605A08-37A2-4EF5-942F-25A1A357A42A}"/>
    <pc:docChg chg="undo custSel addSld delSld modSld sldOrd delMainMaster">
      <pc:chgData name="박 섭" userId="1413cbc39cccdee1" providerId="LiveId" clId="{44605A08-37A2-4EF5-942F-25A1A357A42A}" dt="2021-12-06T14:42:48.572" v="1143" actId="47"/>
      <pc:docMkLst>
        <pc:docMk/>
      </pc:docMkLst>
      <pc:sldChg chg="del">
        <pc:chgData name="박 섭" userId="1413cbc39cccdee1" providerId="LiveId" clId="{44605A08-37A2-4EF5-942F-25A1A357A42A}" dt="2021-12-03T17:52:39.937" v="459" actId="47"/>
        <pc:sldMkLst>
          <pc:docMk/>
          <pc:sldMk cId="0" sldId="257"/>
        </pc:sldMkLst>
      </pc:sldChg>
      <pc:sldChg chg="del">
        <pc:chgData name="박 섭" userId="1413cbc39cccdee1" providerId="LiveId" clId="{44605A08-37A2-4EF5-942F-25A1A357A42A}" dt="2021-12-03T17:52:39.510" v="458" actId="47"/>
        <pc:sldMkLst>
          <pc:docMk/>
          <pc:sldMk cId="0" sldId="258"/>
        </pc:sldMkLst>
      </pc:sldChg>
      <pc:sldChg chg="del">
        <pc:chgData name="박 섭" userId="1413cbc39cccdee1" providerId="LiveId" clId="{44605A08-37A2-4EF5-942F-25A1A357A42A}" dt="2021-12-03T17:52:38.983" v="457" actId="47"/>
        <pc:sldMkLst>
          <pc:docMk/>
          <pc:sldMk cId="0" sldId="259"/>
        </pc:sldMkLst>
      </pc:sldChg>
      <pc:sldChg chg="del">
        <pc:chgData name="박 섭" userId="1413cbc39cccdee1" providerId="LiveId" clId="{44605A08-37A2-4EF5-942F-25A1A357A42A}" dt="2021-12-03T17:52:38.416" v="456" actId="47"/>
        <pc:sldMkLst>
          <pc:docMk/>
          <pc:sldMk cId="0" sldId="260"/>
        </pc:sldMkLst>
      </pc:sldChg>
      <pc:sldChg chg="ord">
        <pc:chgData name="박 섭" userId="1413cbc39cccdee1" providerId="LiveId" clId="{44605A08-37A2-4EF5-942F-25A1A357A42A}" dt="2021-12-06T13:12:55.968" v="849"/>
        <pc:sldMkLst>
          <pc:docMk/>
          <pc:sldMk cId="0" sldId="261"/>
        </pc:sldMkLst>
      </pc:sldChg>
      <pc:sldChg chg="del">
        <pc:chgData name="박 섭" userId="1413cbc39cccdee1" providerId="LiveId" clId="{44605A08-37A2-4EF5-942F-25A1A357A42A}" dt="2021-12-03T17:52:38.228" v="455" actId="47"/>
        <pc:sldMkLst>
          <pc:docMk/>
          <pc:sldMk cId="0" sldId="262"/>
        </pc:sldMkLst>
      </pc:sldChg>
      <pc:sldChg chg="del">
        <pc:chgData name="박 섭" userId="1413cbc39cccdee1" providerId="LiveId" clId="{44605A08-37A2-4EF5-942F-25A1A357A42A}" dt="2021-12-03T17:52:38.031" v="454" actId="47"/>
        <pc:sldMkLst>
          <pc:docMk/>
          <pc:sldMk cId="0" sldId="263"/>
        </pc:sldMkLst>
      </pc:sldChg>
      <pc:sldChg chg="del">
        <pc:chgData name="박 섭" userId="1413cbc39cccdee1" providerId="LiveId" clId="{44605A08-37A2-4EF5-942F-25A1A357A42A}" dt="2021-12-03T17:52:37.718" v="453" actId="47"/>
        <pc:sldMkLst>
          <pc:docMk/>
          <pc:sldMk cId="0" sldId="264"/>
        </pc:sldMkLst>
      </pc:sldChg>
      <pc:sldChg chg="del">
        <pc:chgData name="박 섭" userId="1413cbc39cccdee1" providerId="LiveId" clId="{44605A08-37A2-4EF5-942F-25A1A357A42A}" dt="2021-12-03T17:52:37.400" v="452" actId="47"/>
        <pc:sldMkLst>
          <pc:docMk/>
          <pc:sldMk cId="0" sldId="265"/>
        </pc:sldMkLst>
      </pc:sldChg>
      <pc:sldChg chg="del">
        <pc:chgData name="박 섭" userId="1413cbc39cccdee1" providerId="LiveId" clId="{44605A08-37A2-4EF5-942F-25A1A357A42A}" dt="2021-12-03T17:52:37.190" v="451" actId="47"/>
        <pc:sldMkLst>
          <pc:docMk/>
          <pc:sldMk cId="0" sldId="266"/>
        </pc:sldMkLst>
      </pc:sldChg>
      <pc:sldChg chg="del">
        <pc:chgData name="박 섭" userId="1413cbc39cccdee1" providerId="LiveId" clId="{44605A08-37A2-4EF5-942F-25A1A357A42A}" dt="2021-12-03T17:52:36.991" v="450" actId="47"/>
        <pc:sldMkLst>
          <pc:docMk/>
          <pc:sldMk cId="0" sldId="267"/>
        </pc:sldMkLst>
      </pc:sldChg>
      <pc:sldChg chg="del">
        <pc:chgData name="박 섭" userId="1413cbc39cccdee1" providerId="LiveId" clId="{44605A08-37A2-4EF5-942F-25A1A357A42A}" dt="2021-12-03T17:52:36.810" v="449" actId="47"/>
        <pc:sldMkLst>
          <pc:docMk/>
          <pc:sldMk cId="0" sldId="268"/>
        </pc:sldMkLst>
      </pc:sldChg>
      <pc:sldChg chg="del">
        <pc:chgData name="박 섭" userId="1413cbc39cccdee1" providerId="LiveId" clId="{44605A08-37A2-4EF5-942F-25A1A357A42A}" dt="2021-12-03T17:52:36.661" v="448" actId="47"/>
        <pc:sldMkLst>
          <pc:docMk/>
          <pc:sldMk cId="0" sldId="269"/>
        </pc:sldMkLst>
      </pc:sldChg>
      <pc:sldChg chg="del">
        <pc:chgData name="박 섭" userId="1413cbc39cccdee1" providerId="LiveId" clId="{44605A08-37A2-4EF5-942F-25A1A357A42A}" dt="2021-12-03T17:52:36.426" v="447" actId="47"/>
        <pc:sldMkLst>
          <pc:docMk/>
          <pc:sldMk cId="0" sldId="270"/>
        </pc:sldMkLst>
      </pc:sldChg>
      <pc:sldChg chg="del">
        <pc:chgData name="박 섭" userId="1413cbc39cccdee1" providerId="LiveId" clId="{44605A08-37A2-4EF5-942F-25A1A357A42A}" dt="2021-12-03T17:52:36.265" v="446" actId="47"/>
        <pc:sldMkLst>
          <pc:docMk/>
          <pc:sldMk cId="0" sldId="271"/>
        </pc:sldMkLst>
      </pc:sldChg>
      <pc:sldChg chg="del">
        <pc:chgData name="박 섭" userId="1413cbc39cccdee1" providerId="LiveId" clId="{44605A08-37A2-4EF5-942F-25A1A357A42A}" dt="2021-12-03T17:52:36.080" v="445" actId="47"/>
        <pc:sldMkLst>
          <pc:docMk/>
          <pc:sldMk cId="0" sldId="272"/>
        </pc:sldMkLst>
      </pc:sldChg>
      <pc:sldChg chg="del">
        <pc:chgData name="박 섭" userId="1413cbc39cccdee1" providerId="LiveId" clId="{44605A08-37A2-4EF5-942F-25A1A357A42A}" dt="2021-12-03T17:52:35.870" v="444" actId="47"/>
        <pc:sldMkLst>
          <pc:docMk/>
          <pc:sldMk cId="0" sldId="273"/>
        </pc:sldMkLst>
      </pc:sldChg>
      <pc:sldChg chg="del">
        <pc:chgData name="박 섭" userId="1413cbc39cccdee1" providerId="LiveId" clId="{44605A08-37A2-4EF5-942F-25A1A357A42A}" dt="2021-12-03T17:52:35.694" v="443" actId="47"/>
        <pc:sldMkLst>
          <pc:docMk/>
          <pc:sldMk cId="0" sldId="274"/>
        </pc:sldMkLst>
      </pc:sldChg>
      <pc:sldChg chg="del">
        <pc:chgData name="박 섭" userId="1413cbc39cccdee1" providerId="LiveId" clId="{44605A08-37A2-4EF5-942F-25A1A357A42A}" dt="2021-12-03T17:52:35.506" v="442" actId="47"/>
        <pc:sldMkLst>
          <pc:docMk/>
          <pc:sldMk cId="0" sldId="275"/>
        </pc:sldMkLst>
      </pc:sldChg>
      <pc:sldChg chg="del">
        <pc:chgData name="박 섭" userId="1413cbc39cccdee1" providerId="LiveId" clId="{44605A08-37A2-4EF5-942F-25A1A357A42A}" dt="2021-12-03T17:52:35.279" v="441" actId="47"/>
        <pc:sldMkLst>
          <pc:docMk/>
          <pc:sldMk cId="0" sldId="276"/>
        </pc:sldMkLst>
      </pc:sldChg>
      <pc:sldChg chg="del">
        <pc:chgData name="박 섭" userId="1413cbc39cccdee1" providerId="LiveId" clId="{44605A08-37A2-4EF5-942F-25A1A357A42A}" dt="2021-12-03T17:52:35.118" v="440" actId="47"/>
        <pc:sldMkLst>
          <pc:docMk/>
          <pc:sldMk cId="0" sldId="277"/>
        </pc:sldMkLst>
      </pc:sldChg>
      <pc:sldChg chg="del">
        <pc:chgData name="박 섭" userId="1413cbc39cccdee1" providerId="LiveId" clId="{44605A08-37A2-4EF5-942F-25A1A357A42A}" dt="2021-12-03T17:52:34.912" v="439" actId="47"/>
        <pc:sldMkLst>
          <pc:docMk/>
          <pc:sldMk cId="0" sldId="278"/>
        </pc:sldMkLst>
      </pc:sldChg>
      <pc:sldChg chg="del">
        <pc:chgData name="박 섭" userId="1413cbc39cccdee1" providerId="LiveId" clId="{44605A08-37A2-4EF5-942F-25A1A357A42A}" dt="2021-12-03T17:52:34.739" v="438" actId="47"/>
        <pc:sldMkLst>
          <pc:docMk/>
          <pc:sldMk cId="0" sldId="279"/>
        </pc:sldMkLst>
      </pc:sldChg>
      <pc:sldChg chg="del">
        <pc:chgData name="박 섭" userId="1413cbc39cccdee1" providerId="LiveId" clId="{44605A08-37A2-4EF5-942F-25A1A357A42A}" dt="2021-12-03T17:52:34.564" v="437" actId="47"/>
        <pc:sldMkLst>
          <pc:docMk/>
          <pc:sldMk cId="0" sldId="280"/>
        </pc:sldMkLst>
      </pc:sldChg>
      <pc:sldChg chg="del">
        <pc:chgData name="박 섭" userId="1413cbc39cccdee1" providerId="LiveId" clId="{44605A08-37A2-4EF5-942F-25A1A357A42A}" dt="2021-12-03T17:52:34.382" v="436" actId="47"/>
        <pc:sldMkLst>
          <pc:docMk/>
          <pc:sldMk cId="0" sldId="281"/>
        </pc:sldMkLst>
      </pc:sldChg>
      <pc:sldChg chg="del">
        <pc:chgData name="박 섭" userId="1413cbc39cccdee1" providerId="LiveId" clId="{44605A08-37A2-4EF5-942F-25A1A357A42A}" dt="2021-12-03T17:52:34.214" v="435" actId="47"/>
        <pc:sldMkLst>
          <pc:docMk/>
          <pc:sldMk cId="0" sldId="282"/>
        </pc:sldMkLst>
      </pc:sldChg>
      <pc:sldChg chg="del">
        <pc:chgData name="박 섭" userId="1413cbc39cccdee1" providerId="LiveId" clId="{44605A08-37A2-4EF5-942F-25A1A357A42A}" dt="2021-12-03T17:52:34.054" v="434" actId="47"/>
        <pc:sldMkLst>
          <pc:docMk/>
          <pc:sldMk cId="0" sldId="283"/>
        </pc:sldMkLst>
      </pc:sldChg>
      <pc:sldChg chg="del">
        <pc:chgData name="박 섭" userId="1413cbc39cccdee1" providerId="LiveId" clId="{44605A08-37A2-4EF5-942F-25A1A357A42A}" dt="2021-12-03T17:52:33.882" v="433" actId="47"/>
        <pc:sldMkLst>
          <pc:docMk/>
          <pc:sldMk cId="0" sldId="284"/>
        </pc:sldMkLst>
      </pc:sldChg>
      <pc:sldChg chg="del">
        <pc:chgData name="박 섭" userId="1413cbc39cccdee1" providerId="LiveId" clId="{44605A08-37A2-4EF5-942F-25A1A357A42A}" dt="2021-12-03T17:52:33.716" v="432" actId="47"/>
        <pc:sldMkLst>
          <pc:docMk/>
          <pc:sldMk cId="0" sldId="285"/>
        </pc:sldMkLst>
      </pc:sldChg>
      <pc:sldChg chg="del">
        <pc:chgData name="박 섭" userId="1413cbc39cccdee1" providerId="LiveId" clId="{44605A08-37A2-4EF5-942F-25A1A357A42A}" dt="2021-12-03T17:52:33.541" v="431" actId="47"/>
        <pc:sldMkLst>
          <pc:docMk/>
          <pc:sldMk cId="0" sldId="286"/>
        </pc:sldMkLst>
      </pc:sldChg>
      <pc:sldChg chg="del">
        <pc:chgData name="박 섭" userId="1413cbc39cccdee1" providerId="LiveId" clId="{44605A08-37A2-4EF5-942F-25A1A357A42A}" dt="2021-12-03T17:52:33.354" v="430" actId="47"/>
        <pc:sldMkLst>
          <pc:docMk/>
          <pc:sldMk cId="0" sldId="287"/>
        </pc:sldMkLst>
      </pc:sldChg>
      <pc:sldChg chg="del">
        <pc:chgData name="박 섭" userId="1413cbc39cccdee1" providerId="LiveId" clId="{44605A08-37A2-4EF5-942F-25A1A357A42A}" dt="2021-12-03T17:52:33.173" v="429" actId="47"/>
        <pc:sldMkLst>
          <pc:docMk/>
          <pc:sldMk cId="0" sldId="288"/>
        </pc:sldMkLst>
      </pc:sldChg>
      <pc:sldChg chg="del">
        <pc:chgData name="박 섭" userId="1413cbc39cccdee1" providerId="LiveId" clId="{44605A08-37A2-4EF5-942F-25A1A357A42A}" dt="2021-12-03T17:52:33.004" v="428" actId="47"/>
        <pc:sldMkLst>
          <pc:docMk/>
          <pc:sldMk cId="0" sldId="289"/>
        </pc:sldMkLst>
      </pc:sldChg>
      <pc:sldChg chg="del">
        <pc:chgData name="박 섭" userId="1413cbc39cccdee1" providerId="LiveId" clId="{44605A08-37A2-4EF5-942F-25A1A357A42A}" dt="2021-12-03T17:52:32.825" v="427" actId="47"/>
        <pc:sldMkLst>
          <pc:docMk/>
          <pc:sldMk cId="0" sldId="290"/>
        </pc:sldMkLst>
      </pc:sldChg>
      <pc:sldChg chg="del">
        <pc:chgData name="박 섭" userId="1413cbc39cccdee1" providerId="LiveId" clId="{44605A08-37A2-4EF5-942F-25A1A357A42A}" dt="2021-12-03T17:52:32.667" v="426" actId="47"/>
        <pc:sldMkLst>
          <pc:docMk/>
          <pc:sldMk cId="0" sldId="291"/>
        </pc:sldMkLst>
      </pc:sldChg>
      <pc:sldChg chg="del">
        <pc:chgData name="박 섭" userId="1413cbc39cccdee1" providerId="LiveId" clId="{44605A08-37A2-4EF5-942F-25A1A357A42A}" dt="2021-12-03T17:52:32.299" v="425" actId="47"/>
        <pc:sldMkLst>
          <pc:docMk/>
          <pc:sldMk cId="0" sldId="292"/>
        </pc:sldMkLst>
      </pc:sldChg>
      <pc:sldChg chg="del">
        <pc:chgData name="박 섭" userId="1413cbc39cccdee1" providerId="LiveId" clId="{44605A08-37A2-4EF5-942F-25A1A357A42A}" dt="2021-12-03T17:52:32.145" v="424" actId="47"/>
        <pc:sldMkLst>
          <pc:docMk/>
          <pc:sldMk cId="0" sldId="293"/>
        </pc:sldMkLst>
      </pc:sldChg>
      <pc:sldChg chg="del">
        <pc:chgData name="박 섭" userId="1413cbc39cccdee1" providerId="LiveId" clId="{44605A08-37A2-4EF5-942F-25A1A357A42A}" dt="2021-12-03T17:52:32.093" v="423" actId="47"/>
        <pc:sldMkLst>
          <pc:docMk/>
          <pc:sldMk cId="0" sldId="294"/>
        </pc:sldMkLst>
      </pc:sldChg>
      <pc:sldChg chg="del">
        <pc:chgData name="박 섭" userId="1413cbc39cccdee1" providerId="LiveId" clId="{44605A08-37A2-4EF5-942F-25A1A357A42A}" dt="2021-12-03T17:52:32.060" v="422" actId="47"/>
        <pc:sldMkLst>
          <pc:docMk/>
          <pc:sldMk cId="0" sldId="295"/>
        </pc:sldMkLst>
      </pc:sldChg>
      <pc:sldChg chg="del">
        <pc:chgData name="박 섭" userId="1413cbc39cccdee1" providerId="LiveId" clId="{44605A08-37A2-4EF5-942F-25A1A357A42A}" dt="2021-12-03T17:52:31.828" v="421" actId="47"/>
        <pc:sldMkLst>
          <pc:docMk/>
          <pc:sldMk cId="0" sldId="296"/>
        </pc:sldMkLst>
      </pc:sldChg>
      <pc:sldChg chg="del">
        <pc:chgData name="박 섭" userId="1413cbc39cccdee1" providerId="LiveId" clId="{44605A08-37A2-4EF5-942F-25A1A357A42A}" dt="2021-12-03T17:52:31.536" v="420" actId="47"/>
        <pc:sldMkLst>
          <pc:docMk/>
          <pc:sldMk cId="0" sldId="297"/>
        </pc:sldMkLst>
      </pc:sldChg>
      <pc:sldChg chg="del">
        <pc:chgData name="박 섭" userId="1413cbc39cccdee1" providerId="LiveId" clId="{44605A08-37A2-4EF5-942F-25A1A357A42A}" dt="2021-12-03T17:52:31.373" v="419" actId="47"/>
        <pc:sldMkLst>
          <pc:docMk/>
          <pc:sldMk cId="0" sldId="298"/>
        </pc:sldMkLst>
      </pc:sldChg>
      <pc:sldChg chg="del">
        <pc:chgData name="박 섭" userId="1413cbc39cccdee1" providerId="LiveId" clId="{44605A08-37A2-4EF5-942F-25A1A357A42A}" dt="2021-12-03T17:52:31.194" v="418" actId="47"/>
        <pc:sldMkLst>
          <pc:docMk/>
          <pc:sldMk cId="0" sldId="299"/>
        </pc:sldMkLst>
      </pc:sldChg>
      <pc:sldChg chg="del">
        <pc:chgData name="박 섭" userId="1413cbc39cccdee1" providerId="LiveId" clId="{44605A08-37A2-4EF5-942F-25A1A357A42A}" dt="2021-12-03T17:52:31.060" v="417" actId="47"/>
        <pc:sldMkLst>
          <pc:docMk/>
          <pc:sldMk cId="0" sldId="300"/>
        </pc:sldMkLst>
      </pc:sldChg>
      <pc:sldChg chg="del">
        <pc:chgData name="박 섭" userId="1413cbc39cccdee1" providerId="LiveId" clId="{44605A08-37A2-4EF5-942F-25A1A357A42A}" dt="2021-12-03T17:52:30.872" v="416" actId="47"/>
        <pc:sldMkLst>
          <pc:docMk/>
          <pc:sldMk cId="0" sldId="301"/>
        </pc:sldMkLst>
      </pc:sldChg>
      <pc:sldChg chg="del">
        <pc:chgData name="박 섭" userId="1413cbc39cccdee1" providerId="LiveId" clId="{44605A08-37A2-4EF5-942F-25A1A357A42A}" dt="2021-12-03T17:52:30.737" v="415" actId="47"/>
        <pc:sldMkLst>
          <pc:docMk/>
          <pc:sldMk cId="0" sldId="302"/>
        </pc:sldMkLst>
      </pc:sldChg>
      <pc:sldChg chg="del">
        <pc:chgData name="박 섭" userId="1413cbc39cccdee1" providerId="LiveId" clId="{44605A08-37A2-4EF5-942F-25A1A357A42A}" dt="2021-12-03T17:52:30.562" v="414" actId="47"/>
        <pc:sldMkLst>
          <pc:docMk/>
          <pc:sldMk cId="0" sldId="303"/>
        </pc:sldMkLst>
      </pc:sldChg>
      <pc:sldChg chg="del">
        <pc:chgData name="박 섭" userId="1413cbc39cccdee1" providerId="LiveId" clId="{44605A08-37A2-4EF5-942F-25A1A357A42A}" dt="2021-12-03T17:52:30.420" v="413" actId="47"/>
        <pc:sldMkLst>
          <pc:docMk/>
          <pc:sldMk cId="0" sldId="304"/>
        </pc:sldMkLst>
      </pc:sldChg>
      <pc:sldChg chg="del">
        <pc:chgData name="박 섭" userId="1413cbc39cccdee1" providerId="LiveId" clId="{44605A08-37A2-4EF5-942F-25A1A357A42A}" dt="2021-12-03T17:52:30.277" v="412" actId="47"/>
        <pc:sldMkLst>
          <pc:docMk/>
          <pc:sldMk cId="0" sldId="305"/>
        </pc:sldMkLst>
      </pc:sldChg>
      <pc:sldChg chg="del">
        <pc:chgData name="박 섭" userId="1413cbc39cccdee1" providerId="LiveId" clId="{44605A08-37A2-4EF5-942F-25A1A357A42A}" dt="2021-12-03T17:52:30.070" v="411" actId="47"/>
        <pc:sldMkLst>
          <pc:docMk/>
          <pc:sldMk cId="0" sldId="306"/>
        </pc:sldMkLst>
      </pc:sldChg>
      <pc:sldChg chg="del">
        <pc:chgData name="박 섭" userId="1413cbc39cccdee1" providerId="LiveId" clId="{44605A08-37A2-4EF5-942F-25A1A357A42A}" dt="2021-12-03T17:52:29.817" v="410" actId="47"/>
        <pc:sldMkLst>
          <pc:docMk/>
          <pc:sldMk cId="0" sldId="307"/>
        </pc:sldMkLst>
      </pc:sldChg>
      <pc:sldChg chg="ord">
        <pc:chgData name="박 섭" userId="1413cbc39cccdee1" providerId="LiveId" clId="{44605A08-37A2-4EF5-942F-25A1A357A42A}" dt="2021-12-06T13:09:43.550" v="847"/>
        <pc:sldMkLst>
          <pc:docMk/>
          <pc:sldMk cId="1240376254" sldId="312"/>
        </pc:sldMkLst>
      </pc:sldChg>
      <pc:sldChg chg="addSp delSp modSp mod">
        <pc:chgData name="박 섭" userId="1413cbc39cccdee1" providerId="LiveId" clId="{44605A08-37A2-4EF5-942F-25A1A357A42A}" dt="2021-12-06T14:21:06.329" v="1075" actId="20577"/>
        <pc:sldMkLst>
          <pc:docMk/>
          <pc:sldMk cId="1944351852" sldId="313"/>
        </pc:sldMkLst>
        <pc:spChg chg="mod">
          <ac:chgData name="박 섭" userId="1413cbc39cccdee1" providerId="LiveId" clId="{44605A08-37A2-4EF5-942F-25A1A357A42A}" dt="2021-12-06T13:30:09.120" v="929" actId="1076"/>
          <ac:spMkLst>
            <pc:docMk/>
            <pc:sldMk cId="1944351852" sldId="313"/>
            <ac:spMk id="9" creationId="{DCB39DBB-A062-4BF6-987C-29A624192E93}"/>
          </ac:spMkLst>
        </pc:spChg>
        <pc:spChg chg="mod">
          <ac:chgData name="박 섭" userId="1413cbc39cccdee1" providerId="LiveId" clId="{44605A08-37A2-4EF5-942F-25A1A357A42A}" dt="2021-12-06T14:21:06.329" v="1075" actId="20577"/>
          <ac:spMkLst>
            <pc:docMk/>
            <pc:sldMk cId="1944351852" sldId="313"/>
            <ac:spMk id="20" creationId="{CB7B8C2A-EF44-41C1-8EDC-F019E2A18D3E}"/>
          </ac:spMkLst>
        </pc:spChg>
        <pc:picChg chg="del">
          <ac:chgData name="박 섭" userId="1413cbc39cccdee1" providerId="LiveId" clId="{44605A08-37A2-4EF5-942F-25A1A357A42A}" dt="2021-12-06T13:29:51.210" v="926" actId="478"/>
          <ac:picMkLst>
            <pc:docMk/>
            <pc:sldMk cId="1944351852" sldId="313"/>
            <ac:picMk id="3" creationId="{B0290E4F-2CD5-4E46-9B24-AA6DE35238FF}"/>
          </ac:picMkLst>
        </pc:picChg>
        <pc:picChg chg="add mod">
          <ac:chgData name="박 섭" userId="1413cbc39cccdee1" providerId="LiveId" clId="{44605A08-37A2-4EF5-942F-25A1A357A42A}" dt="2021-12-06T13:30:05.860" v="928" actId="1076"/>
          <ac:picMkLst>
            <pc:docMk/>
            <pc:sldMk cId="1944351852" sldId="313"/>
            <ac:picMk id="4" creationId="{933C83B3-C00A-41B4-AFF5-AAB883E0CDC0}"/>
          </ac:picMkLst>
        </pc:picChg>
      </pc:sldChg>
      <pc:sldChg chg="addSp modSp mod">
        <pc:chgData name="박 섭" userId="1413cbc39cccdee1" providerId="LiveId" clId="{44605A08-37A2-4EF5-942F-25A1A357A42A}" dt="2021-12-06T14:02:15.142" v="1028" actId="20577"/>
        <pc:sldMkLst>
          <pc:docMk/>
          <pc:sldMk cId="24237409" sldId="314"/>
        </pc:sldMkLst>
        <pc:spChg chg="mod">
          <ac:chgData name="박 섭" userId="1413cbc39cccdee1" providerId="LiveId" clId="{44605A08-37A2-4EF5-942F-25A1A357A42A}" dt="2021-12-06T14:02:15.142" v="1028" actId="20577"/>
          <ac:spMkLst>
            <pc:docMk/>
            <pc:sldMk cId="24237409" sldId="314"/>
            <ac:spMk id="20" creationId="{CB7B8C2A-EF44-41C1-8EDC-F019E2A18D3E}"/>
          </ac:spMkLst>
        </pc:spChg>
        <pc:picChg chg="add mod">
          <ac:chgData name="박 섭" userId="1413cbc39cccdee1" providerId="LiveId" clId="{44605A08-37A2-4EF5-942F-25A1A357A42A}" dt="2021-12-03T17:39:46.620" v="93" actId="1076"/>
          <ac:picMkLst>
            <pc:docMk/>
            <pc:sldMk cId="24237409" sldId="314"/>
            <ac:picMk id="4" creationId="{535E3597-54BE-4B5C-A4B8-E77E7FCADD9B}"/>
          </ac:picMkLst>
        </pc:picChg>
      </pc:sldChg>
      <pc:sldChg chg="modSp mod">
        <pc:chgData name="박 섭" userId="1413cbc39cccdee1" providerId="LiveId" clId="{44605A08-37A2-4EF5-942F-25A1A357A42A}" dt="2021-12-06T13:17:22.477" v="876" actId="20577"/>
        <pc:sldMkLst>
          <pc:docMk/>
          <pc:sldMk cId="1728900786" sldId="315"/>
        </pc:sldMkLst>
        <pc:spChg chg="mod">
          <ac:chgData name="박 섭" userId="1413cbc39cccdee1" providerId="LiveId" clId="{44605A08-37A2-4EF5-942F-25A1A357A42A}" dt="2021-12-06T13:17:22.477" v="876" actId="20577"/>
          <ac:spMkLst>
            <pc:docMk/>
            <pc:sldMk cId="1728900786" sldId="315"/>
            <ac:spMk id="20" creationId="{CB7B8C2A-EF44-41C1-8EDC-F019E2A18D3E}"/>
          </ac:spMkLst>
        </pc:spChg>
      </pc:sldChg>
      <pc:sldChg chg="addSp delSp modSp add mod">
        <pc:chgData name="박 섭" userId="1413cbc39cccdee1" providerId="LiveId" clId="{44605A08-37A2-4EF5-942F-25A1A357A42A}" dt="2021-12-03T17:51:11.996" v="375" actId="1076"/>
        <pc:sldMkLst>
          <pc:docMk/>
          <pc:sldMk cId="526812442" sldId="316"/>
        </pc:sldMkLst>
        <pc:spChg chg="mod">
          <ac:chgData name="박 섭" userId="1413cbc39cccdee1" providerId="LiveId" clId="{44605A08-37A2-4EF5-942F-25A1A357A42A}" dt="2021-12-03T17:51:11.996" v="375" actId="1076"/>
          <ac:spMkLst>
            <pc:docMk/>
            <pc:sldMk cId="526812442" sldId="316"/>
            <ac:spMk id="20" creationId="{CB7B8C2A-EF44-41C1-8EDC-F019E2A18D3E}"/>
          </ac:spMkLst>
        </pc:spChg>
        <pc:graphicFrameChg chg="add mod">
          <ac:chgData name="박 섭" userId="1413cbc39cccdee1" providerId="LiveId" clId="{44605A08-37A2-4EF5-942F-25A1A357A42A}" dt="2021-12-03T17:46:02.014" v="123" actId="1076"/>
          <ac:graphicFrameMkLst>
            <pc:docMk/>
            <pc:sldMk cId="526812442" sldId="316"/>
            <ac:graphicFrameMk id="2" creationId="{F89E2AA7-550A-4B38-885E-4A7A3097F9F9}"/>
          </ac:graphicFrameMkLst>
        </pc:graphicFrameChg>
        <pc:picChg chg="del">
          <ac:chgData name="박 섭" userId="1413cbc39cccdee1" providerId="LiveId" clId="{44605A08-37A2-4EF5-942F-25A1A357A42A}" dt="2021-12-03T17:40:23.352" v="96" actId="478"/>
          <ac:picMkLst>
            <pc:docMk/>
            <pc:sldMk cId="526812442" sldId="316"/>
            <ac:picMk id="4" creationId="{535E3597-54BE-4B5C-A4B8-E77E7FCADD9B}"/>
          </ac:picMkLst>
        </pc:picChg>
      </pc:sldChg>
      <pc:sldChg chg="addSp delSp modSp add mod">
        <pc:chgData name="박 섭" userId="1413cbc39cccdee1" providerId="LiveId" clId="{44605A08-37A2-4EF5-942F-25A1A357A42A}" dt="2021-12-06T13:37:50.757" v="971" actId="1076"/>
        <pc:sldMkLst>
          <pc:docMk/>
          <pc:sldMk cId="3647488989" sldId="317"/>
        </pc:sldMkLst>
        <pc:spChg chg="add del mod">
          <ac:chgData name="박 섭" userId="1413cbc39cccdee1" providerId="LiveId" clId="{44605A08-37A2-4EF5-942F-25A1A357A42A}" dt="2021-12-03T17:51:44.169" v="409" actId="478"/>
          <ac:spMkLst>
            <pc:docMk/>
            <pc:sldMk cId="3647488989" sldId="317"/>
            <ac:spMk id="4" creationId="{F3FBB963-CD06-4CF9-ACB5-6C837F2B89A8}"/>
          </ac:spMkLst>
        </pc:spChg>
        <pc:spChg chg="add mod">
          <ac:chgData name="박 섭" userId="1413cbc39cccdee1" providerId="LiveId" clId="{44605A08-37A2-4EF5-942F-25A1A357A42A}" dt="2021-12-04T15:37:09.722" v="768" actId="20577"/>
          <ac:spMkLst>
            <pc:docMk/>
            <pc:sldMk cId="3647488989" sldId="317"/>
            <ac:spMk id="5" creationId="{81DE2EDD-56E0-4BCE-A5C4-AD1F0CC1F8D8}"/>
          </ac:spMkLst>
        </pc:spChg>
        <pc:spChg chg="add mod">
          <ac:chgData name="박 섭" userId="1413cbc39cccdee1" providerId="LiveId" clId="{44605A08-37A2-4EF5-942F-25A1A357A42A}" dt="2021-12-04T15:23:05.970" v="536" actId="1076"/>
          <ac:spMkLst>
            <pc:docMk/>
            <pc:sldMk cId="3647488989" sldId="317"/>
            <ac:spMk id="7" creationId="{62693CDE-AD95-4613-8870-8E2C924572B9}"/>
          </ac:spMkLst>
        </pc:spChg>
        <pc:spChg chg="add mod">
          <ac:chgData name="박 섭" userId="1413cbc39cccdee1" providerId="LiveId" clId="{44605A08-37A2-4EF5-942F-25A1A357A42A}" dt="2021-12-04T15:30:59.957" v="673" actId="20577"/>
          <ac:spMkLst>
            <pc:docMk/>
            <pc:sldMk cId="3647488989" sldId="317"/>
            <ac:spMk id="8" creationId="{998E3C38-8B8C-4A20-9593-98B1F7C8E595}"/>
          </ac:spMkLst>
        </pc:spChg>
        <pc:spChg chg="add mod">
          <ac:chgData name="박 섭" userId="1413cbc39cccdee1" providerId="LiveId" clId="{44605A08-37A2-4EF5-942F-25A1A357A42A}" dt="2021-12-04T15:23:29.011" v="552" actId="1035"/>
          <ac:spMkLst>
            <pc:docMk/>
            <pc:sldMk cId="3647488989" sldId="317"/>
            <ac:spMk id="9" creationId="{0DC1F4F1-6138-4615-8991-C523668F14DF}"/>
          </ac:spMkLst>
        </pc:spChg>
        <pc:spChg chg="add mod">
          <ac:chgData name="박 섭" userId="1413cbc39cccdee1" providerId="LiveId" clId="{44605A08-37A2-4EF5-942F-25A1A357A42A}" dt="2021-12-04T15:30:38.436" v="656" actId="1035"/>
          <ac:spMkLst>
            <pc:docMk/>
            <pc:sldMk cId="3647488989" sldId="317"/>
            <ac:spMk id="10" creationId="{B26B4912-C249-4874-A187-1155637CF13D}"/>
          </ac:spMkLst>
        </pc:spChg>
        <pc:spChg chg="add mod">
          <ac:chgData name="박 섭" userId="1413cbc39cccdee1" providerId="LiveId" clId="{44605A08-37A2-4EF5-942F-25A1A357A42A}" dt="2021-12-04T15:38:01.076" v="782" actId="20577"/>
          <ac:spMkLst>
            <pc:docMk/>
            <pc:sldMk cId="3647488989" sldId="317"/>
            <ac:spMk id="11" creationId="{3FA1B2A4-FF0C-4D81-83EE-C53EB77A043B}"/>
          </ac:spMkLst>
        </pc:spChg>
        <pc:spChg chg="del">
          <ac:chgData name="박 섭" userId="1413cbc39cccdee1" providerId="LiveId" clId="{44605A08-37A2-4EF5-942F-25A1A357A42A}" dt="2021-12-03T17:51:41.445" v="408" actId="478"/>
          <ac:spMkLst>
            <pc:docMk/>
            <pc:sldMk cId="3647488989" sldId="317"/>
            <ac:spMk id="20" creationId="{CB7B8C2A-EF44-41C1-8EDC-F019E2A18D3E}"/>
          </ac:spMkLst>
        </pc:spChg>
        <pc:spChg chg="mod">
          <ac:chgData name="박 섭" userId="1413cbc39cccdee1" providerId="LiveId" clId="{44605A08-37A2-4EF5-942F-25A1A357A42A}" dt="2021-12-06T13:26:28.244" v="902" actId="20577"/>
          <ac:spMkLst>
            <pc:docMk/>
            <pc:sldMk cId="3647488989" sldId="317"/>
            <ac:spMk id="372" creationId="{00000000-0000-0000-0000-000000000000}"/>
          </ac:spMkLst>
        </pc:spChg>
        <pc:graphicFrameChg chg="del">
          <ac:chgData name="박 섭" userId="1413cbc39cccdee1" providerId="LiveId" clId="{44605A08-37A2-4EF5-942F-25A1A357A42A}" dt="2021-12-03T17:51:40.050" v="407" actId="478"/>
          <ac:graphicFrameMkLst>
            <pc:docMk/>
            <pc:sldMk cId="3647488989" sldId="317"/>
            <ac:graphicFrameMk id="2" creationId="{F89E2AA7-550A-4B38-885E-4A7A3097F9F9}"/>
          </ac:graphicFrameMkLst>
        </pc:graphicFrameChg>
        <pc:picChg chg="add del mod">
          <ac:chgData name="박 섭" userId="1413cbc39cccdee1" providerId="LiveId" clId="{44605A08-37A2-4EF5-942F-25A1A357A42A}" dt="2021-12-06T13:34:11.517" v="940" actId="478"/>
          <ac:picMkLst>
            <pc:docMk/>
            <pc:sldMk cId="3647488989" sldId="317"/>
            <ac:picMk id="3" creationId="{0934DDEF-FF52-4F7F-ACE6-525C744E9A50}"/>
          </ac:picMkLst>
        </pc:picChg>
        <pc:picChg chg="add mod">
          <ac:chgData name="박 섭" userId="1413cbc39cccdee1" providerId="LiveId" clId="{44605A08-37A2-4EF5-942F-25A1A357A42A}" dt="2021-12-06T13:36:22.638" v="963" actId="1076"/>
          <ac:picMkLst>
            <pc:docMk/>
            <pc:sldMk cId="3647488989" sldId="317"/>
            <ac:picMk id="4" creationId="{44AD31F0-0C5C-4B10-AD52-79F6E773C697}"/>
          </ac:picMkLst>
        </pc:picChg>
        <pc:picChg chg="add del mod">
          <ac:chgData name="박 섭" userId="1413cbc39cccdee1" providerId="LiveId" clId="{44605A08-37A2-4EF5-942F-25A1A357A42A}" dt="2021-12-04T15:52:05.457" v="841" actId="478"/>
          <ac:picMkLst>
            <pc:docMk/>
            <pc:sldMk cId="3647488989" sldId="317"/>
            <ac:picMk id="6" creationId="{608761D9-87CE-40F4-A4E2-326863B2CFB6}"/>
          </ac:picMkLst>
        </pc:picChg>
        <pc:picChg chg="add del mod">
          <ac:chgData name="박 섭" userId="1413cbc39cccdee1" providerId="LiveId" clId="{44605A08-37A2-4EF5-942F-25A1A357A42A}" dt="2021-12-06T13:33:07.498" v="934" actId="478"/>
          <ac:picMkLst>
            <pc:docMk/>
            <pc:sldMk cId="3647488989" sldId="317"/>
            <ac:picMk id="12" creationId="{BA6D9B8C-FB94-4B14-A49A-898FBBFDB8F8}"/>
          </ac:picMkLst>
        </pc:picChg>
        <pc:picChg chg="add mod">
          <ac:chgData name="박 섭" userId="1413cbc39cccdee1" providerId="LiveId" clId="{44605A08-37A2-4EF5-942F-25A1A357A42A}" dt="2021-12-06T13:33:28.265" v="939" actId="1076"/>
          <ac:picMkLst>
            <pc:docMk/>
            <pc:sldMk cId="3647488989" sldId="317"/>
            <ac:picMk id="13" creationId="{39D44411-C1A0-4DDF-9791-C9CB9CE5C3C1}"/>
          </ac:picMkLst>
        </pc:picChg>
        <pc:picChg chg="add del mod">
          <ac:chgData name="박 섭" userId="1413cbc39cccdee1" providerId="LiveId" clId="{44605A08-37A2-4EF5-942F-25A1A357A42A}" dt="2021-12-06T13:35:44.435" v="947" actId="478"/>
          <ac:picMkLst>
            <pc:docMk/>
            <pc:sldMk cId="3647488989" sldId="317"/>
            <ac:picMk id="14" creationId="{BC4C3535-00F2-429D-A35E-5CBB36917232}"/>
          </ac:picMkLst>
        </pc:picChg>
        <pc:picChg chg="add del mod">
          <ac:chgData name="박 섭" userId="1413cbc39cccdee1" providerId="LiveId" clId="{44605A08-37A2-4EF5-942F-25A1A357A42A}" dt="2021-12-06T13:37:44.668" v="969" actId="478"/>
          <ac:picMkLst>
            <pc:docMk/>
            <pc:sldMk cId="3647488989" sldId="317"/>
            <ac:picMk id="16" creationId="{3AE7D47C-D5BF-4DBB-8B4C-D01F57F8624D}"/>
          </ac:picMkLst>
        </pc:picChg>
        <pc:picChg chg="add mod">
          <ac:chgData name="박 섭" userId="1413cbc39cccdee1" providerId="LiveId" clId="{44605A08-37A2-4EF5-942F-25A1A357A42A}" dt="2021-12-06T13:34:28.937" v="945" actId="1076"/>
          <ac:picMkLst>
            <pc:docMk/>
            <pc:sldMk cId="3647488989" sldId="317"/>
            <ac:picMk id="17" creationId="{92937CED-52E6-40BD-B803-31E4E21B1EF8}"/>
          </ac:picMkLst>
        </pc:picChg>
        <pc:picChg chg="add del mod">
          <ac:chgData name="박 섭" userId="1413cbc39cccdee1" providerId="LiveId" clId="{44605A08-37A2-4EF5-942F-25A1A357A42A}" dt="2021-12-06T13:37:04.886" v="964" actId="478"/>
          <ac:picMkLst>
            <pc:docMk/>
            <pc:sldMk cId="3647488989" sldId="317"/>
            <ac:picMk id="18" creationId="{7A36A1F9-471C-4160-9893-2B455039E12E}"/>
          </ac:picMkLst>
        </pc:picChg>
        <pc:picChg chg="add del mod">
          <ac:chgData name="박 섭" userId="1413cbc39cccdee1" providerId="LiveId" clId="{44605A08-37A2-4EF5-942F-25A1A357A42A}" dt="2021-12-06T13:32:40.320" v="930" actId="478"/>
          <ac:picMkLst>
            <pc:docMk/>
            <pc:sldMk cId="3647488989" sldId="317"/>
            <ac:picMk id="20" creationId="{FBC22AF5-C9B0-41FA-91A1-D2F34C6A7B48}"/>
          </ac:picMkLst>
        </pc:picChg>
        <pc:picChg chg="add mod">
          <ac:chgData name="박 섭" userId="1413cbc39cccdee1" providerId="LiveId" clId="{44605A08-37A2-4EF5-942F-25A1A357A42A}" dt="2021-12-06T13:35:57.235" v="951" actId="14100"/>
          <ac:picMkLst>
            <pc:docMk/>
            <pc:sldMk cId="3647488989" sldId="317"/>
            <ac:picMk id="21" creationId="{AE2ACEDD-872C-4DC4-A09E-74E83085E21C}"/>
          </ac:picMkLst>
        </pc:picChg>
        <pc:picChg chg="add mod">
          <ac:chgData name="박 섭" userId="1413cbc39cccdee1" providerId="LiveId" clId="{44605A08-37A2-4EF5-942F-25A1A357A42A}" dt="2021-12-06T13:37:16.161" v="968" actId="1076"/>
          <ac:picMkLst>
            <pc:docMk/>
            <pc:sldMk cId="3647488989" sldId="317"/>
            <ac:picMk id="23" creationId="{7506A747-14C7-47F8-82FC-ADA7460996F2}"/>
          </ac:picMkLst>
        </pc:picChg>
        <pc:picChg chg="add mod">
          <ac:chgData name="박 섭" userId="1413cbc39cccdee1" providerId="LiveId" clId="{44605A08-37A2-4EF5-942F-25A1A357A42A}" dt="2021-12-06T13:37:50.757" v="971" actId="1076"/>
          <ac:picMkLst>
            <pc:docMk/>
            <pc:sldMk cId="3647488989" sldId="317"/>
            <ac:picMk id="25" creationId="{6850353A-466F-4B2F-B25C-E94FA09C9D94}"/>
          </ac:picMkLst>
        </pc:picChg>
      </pc:sldChg>
      <pc:sldChg chg="add del">
        <pc:chgData name="박 섭" userId="1413cbc39cccdee1" providerId="LiveId" clId="{44605A08-37A2-4EF5-942F-25A1A357A42A}" dt="2021-12-04T15:45:41.018" v="838" actId="47"/>
        <pc:sldMkLst>
          <pc:docMk/>
          <pc:sldMk cId="3968004960" sldId="318"/>
        </pc:sldMkLst>
      </pc:sldChg>
      <pc:sldChg chg="addSp delSp modSp add mod">
        <pc:chgData name="박 섭" userId="1413cbc39cccdee1" providerId="LiveId" clId="{44605A08-37A2-4EF5-942F-25A1A357A42A}" dt="2021-12-06T14:32:15.390" v="1142" actId="20577"/>
        <pc:sldMkLst>
          <pc:docMk/>
          <pc:sldMk cId="184361978" sldId="319"/>
        </pc:sldMkLst>
        <pc:spChg chg="mod">
          <ac:chgData name="박 섭" userId="1413cbc39cccdee1" providerId="LiveId" clId="{44605A08-37A2-4EF5-942F-25A1A357A42A}" dt="2021-12-04T15:31:47.820" v="720" actId="20577"/>
          <ac:spMkLst>
            <pc:docMk/>
            <pc:sldMk cId="184361978" sldId="319"/>
            <ac:spMk id="5" creationId="{81DE2EDD-56E0-4BCE-A5C4-AD1F0CC1F8D8}"/>
          </ac:spMkLst>
        </pc:spChg>
        <pc:spChg chg="mod">
          <ac:chgData name="박 섭" userId="1413cbc39cccdee1" providerId="LiveId" clId="{44605A08-37A2-4EF5-942F-25A1A357A42A}" dt="2021-12-04T15:31:56.410" v="740" actId="20577"/>
          <ac:spMkLst>
            <pc:docMk/>
            <pc:sldMk cId="184361978" sldId="319"/>
            <ac:spMk id="7" creationId="{62693CDE-AD95-4613-8870-8E2C924572B9}"/>
          </ac:spMkLst>
        </pc:spChg>
        <pc:spChg chg="del">
          <ac:chgData name="박 섭" userId="1413cbc39cccdee1" providerId="LiveId" clId="{44605A08-37A2-4EF5-942F-25A1A357A42A}" dt="2021-12-04T15:31:59.348" v="741" actId="478"/>
          <ac:spMkLst>
            <pc:docMk/>
            <pc:sldMk cId="184361978" sldId="319"/>
            <ac:spMk id="8" creationId="{998E3C38-8B8C-4A20-9593-98B1F7C8E595}"/>
          </ac:spMkLst>
        </pc:spChg>
        <pc:spChg chg="mod">
          <ac:chgData name="박 섭" userId="1413cbc39cccdee1" providerId="LiveId" clId="{44605A08-37A2-4EF5-942F-25A1A357A42A}" dt="2021-12-04T15:31:28.277" v="698" actId="20577"/>
          <ac:spMkLst>
            <pc:docMk/>
            <pc:sldMk cId="184361978" sldId="319"/>
            <ac:spMk id="9" creationId="{0DC1F4F1-6138-4615-8991-C523668F14DF}"/>
          </ac:spMkLst>
        </pc:spChg>
        <pc:spChg chg="del">
          <ac:chgData name="박 섭" userId="1413cbc39cccdee1" providerId="LiveId" clId="{44605A08-37A2-4EF5-942F-25A1A357A42A}" dt="2021-12-04T15:32:00.963" v="742" actId="478"/>
          <ac:spMkLst>
            <pc:docMk/>
            <pc:sldMk cId="184361978" sldId="319"/>
            <ac:spMk id="10" creationId="{B26B4912-C249-4874-A187-1155637CF13D}"/>
          </ac:spMkLst>
        </pc:spChg>
        <pc:spChg chg="del">
          <ac:chgData name="박 섭" userId="1413cbc39cccdee1" providerId="LiveId" clId="{44605A08-37A2-4EF5-942F-25A1A357A42A}" dt="2021-12-04T15:32:02.526" v="743" actId="478"/>
          <ac:spMkLst>
            <pc:docMk/>
            <pc:sldMk cId="184361978" sldId="319"/>
            <ac:spMk id="11" creationId="{3FA1B2A4-FF0C-4D81-83EE-C53EB77A043B}"/>
          </ac:spMkLst>
        </pc:spChg>
        <pc:spChg chg="add mod">
          <ac:chgData name="박 섭" userId="1413cbc39cccdee1" providerId="LiveId" clId="{44605A08-37A2-4EF5-942F-25A1A357A42A}" dt="2021-12-04T15:45:36.656" v="837" actId="20577"/>
          <ac:spMkLst>
            <pc:docMk/>
            <pc:sldMk cId="184361978" sldId="319"/>
            <ac:spMk id="14" creationId="{59F3890C-9535-46BD-9C21-1B4265C2C486}"/>
          </ac:spMkLst>
        </pc:spChg>
        <pc:spChg chg="mod">
          <ac:chgData name="박 섭" userId="1413cbc39cccdee1" providerId="LiveId" clId="{44605A08-37A2-4EF5-942F-25A1A357A42A}" dt="2021-12-06T14:32:15.390" v="1142" actId="20577"/>
          <ac:spMkLst>
            <pc:docMk/>
            <pc:sldMk cId="184361978" sldId="319"/>
            <ac:spMk id="372" creationId="{00000000-0000-0000-0000-000000000000}"/>
          </ac:spMkLst>
        </pc:spChg>
        <pc:picChg chg="add del mod">
          <ac:chgData name="박 섭" userId="1413cbc39cccdee1" providerId="LiveId" clId="{44605A08-37A2-4EF5-942F-25A1A357A42A}" dt="2021-12-06T13:39:27.696" v="977" actId="478"/>
          <ac:picMkLst>
            <pc:docMk/>
            <pc:sldMk cId="184361978" sldId="319"/>
            <ac:picMk id="3" creationId="{B5D95690-A699-489B-A3D8-B6D58B5068B4}"/>
          </ac:picMkLst>
        </pc:picChg>
        <pc:picChg chg="add mod">
          <ac:chgData name="박 섭" userId="1413cbc39cccdee1" providerId="LiveId" clId="{44605A08-37A2-4EF5-942F-25A1A357A42A}" dt="2021-12-06T13:38:59.625" v="975" actId="14100"/>
          <ac:picMkLst>
            <pc:docMk/>
            <pc:sldMk cId="184361978" sldId="319"/>
            <ac:picMk id="4" creationId="{CE244BCD-B9F9-45A0-BC61-090C344EBE53}"/>
          </ac:picMkLst>
        </pc:picChg>
        <pc:picChg chg="del">
          <ac:chgData name="박 섭" userId="1413cbc39cccdee1" providerId="LiveId" clId="{44605A08-37A2-4EF5-942F-25A1A357A42A}" dt="2021-12-06T13:38:49.387" v="973" actId="478"/>
          <ac:picMkLst>
            <pc:docMk/>
            <pc:sldMk cId="184361978" sldId="319"/>
            <ac:picMk id="6" creationId="{608761D9-87CE-40F4-A4E2-326863B2CFB6}"/>
          </ac:picMkLst>
        </pc:picChg>
        <pc:picChg chg="add mod">
          <ac:chgData name="박 섭" userId="1413cbc39cccdee1" providerId="LiveId" clId="{44605A08-37A2-4EF5-942F-25A1A357A42A}" dt="2021-12-06T13:39:44.943" v="980" actId="1076"/>
          <ac:picMkLst>
            <pc:docMk/>
            <pc:sldMk cId="184361978" sldId="319"/>
            <ac:picMk id="10" creationId="{C7F23332-9E32-40B1-8643-51727A71D59D}"/>
          </ac:picMkLst>
        </pc:picChg>
        <pc:picChg chg="add del mod">
          <ac:chgData name="박 섭" userId="1413cbc39cccdee1" providerId="LiveId" clId="{44605A08-37A2-4EF5-942F-25A1A357A42A}" dt="2021-12-06T13:40:08.390" v="981" actId="478"/>
          <ac:picMkLst>
            <pc:docMk/>
            <pc:sldMk cId="184361978" sldId="319"/>
            <ac:picMk id="12" creationId="{2A64CABF-6A7E-4212-9E9C-53DF47FDAF8F}"/>
          </ac:picMkLst>
        </pc:picChg>
        <pc:picChg chg="add mod">
          <ac:chgData name="박 섭" userId="1413cbc39cccdee1" providerId="LiveId" clId="{44605A08-37A2-4EF5-942F-25A1A357A42A}" dt="2021-12-06T13:40:27.705" v="984" actId="1076"/>
          <ac:picMkLst>
            <pc:docMk/>
            <pc:sldMk cId="184361978" sldId="319"/>
            <ac:picMk id="13" creationId="{19A56DD4-9CB3-487D-86AD-B2E7B650CA76}"/>
          </ac:picMkLst>
        </pc:picChg>
        <pc:picChg chg="add del mod">
          <ac:chgData name="박 섭" userId="1413cbc39cccdee1" providerId="LiveId" clId="{44605A08-37A2-4EF5-942F-25A1A357A42A}" dt="2021-12-06T13:40:55.342" v="986" actId="478"/>
          <ac:picMkLst>
            <pc:docMk/>
            <pc:sldMk cId="184361978" sldId="319"/>
            <ac:picMk id="15" creationId="{C7FA31EA-05AC-4215-AB31-29700344F557}"/>
          </ac:picMkLst>
        </pc:picChg>
        <pc:picChg chg="add mod">
          <ac:chgData name="박 섭" userId="1413cbc39cccdee1" providerId="LiveId" clId="{44605A08-37A2-4EF5-942F-25A1A357A42A}" dt="2021-12-06T13:43:26.010" v="997" actId="1037"/>
          <ac:picMkLst>
            <pc:docMk/>
            <pc:sldMk cId="184361978" sldId="319"/>
            <ac:picMk id="17" creationId="{0D22BA1E-438D-4536-8C10-2ED5EF24D5AA}"/>
          </ac:picMkLst>
        </pc:picChg>
      </pc:sldChg>
      <pc:sldChg chg="addSp delSp modSp new del mod setBg">
        <pc:chgData name="박 섭" userId="1413cbc39cccdee1" providerId="LiveId" clId="{44605A08-37A2-4EF5-942F-25A1A357A42A}" dt="2021-12-06T14:42:48.572" v="1143" actId="47"/>
        <pc:sldMkLst>
          <pc:docMk/>
          <pc:sldMk cId="1559058642" sldId="320"/>
        </pc:sldMkLst>
        <pc:spChg chg="add mod">
          <ac:chgData name="박 섭" userId="1413cbc39cccdee1" providerId="LiveId" clId="{44605A08-37A2-4EF5-942F-25A1A357A42A}" dt="2021-12-06T14:30:04.567" v="1082"/>
          <ac:spMkLst>
            <pc:docMk/>
            <pc:sldMk cId="1559058642" sldId="320"/>
            <ac:spMk id="2" creationId="{BEA47E47-5855-49BB-8514-3CC344F52C73}"/>
          </ac:spMkLst>
        </pc:spChg>
        <pc:spChg chg="add del mod">
          <ac:chgData name="박 섭" userId="1413cbc39cccdee1" providerId="LiveId" clId="{44605A08-37A2-4EF5-942F-25A1A357A42A}" dt="2021-12-06T14:31:55.228" v="1120" actId="478"/>
          <ac:spMkLst>
            <pc:docMk/>
            <pc:sldMk cId="1559058642" sldId="320"/>
            <ac:spMk id="4" creationId="{9ECB4C5C-C149-44E6-96CF-637AF54A5738}"/>
          </ac:spMkLst>
        </pc:spChg>
        <pc:spChg chg="add del mod">
          <ac:chgData name="박 섭" userId="1413cbc39cccdee1" providerId="LiveId" clId="{44605A08-37A2-4EF5-942F-25A1A357A42A}" dt="2021-12-06T14:32:01.971" v="1124"/>
          <ac:spMkLst>
            <pc:docMk/>
            <pc:sldMk cId="1559058642" sldId="320"/>
            <ac:spMk id="5" creationId="{80B857B4-B8DE-4CD2-A865-EF489112B5C1}"/>
          </ac:spMkLst>
        </pc:spChg>
        <pc:picChg chg="add mod">
          <ac:chgData name="박 섭" userId="1413cbc39cccdee1" providerId="LiveId" clId="{44605A08-37A2-4EF5-942F-25A1A357A42A}" dt="2021-12-06T14:30:04.567" v="1082"/>
          <ac:picMkLst>
            <pc:docMk/>
            <pc:sldMk cId="1559058642" sldId="320"/>
            <ac:picMk id="3" creationId="{876AF6C5-9527-4BB3-A4C1-EE5D3ABC9068}"/>
          </ac:picMkLst>
        </pc:picChg>
        <pc:picChg chg="add mod">
          <ac:chgData name="박 섭" userId="1413cbc39cccdee1" providerId="LiveId" clId="{44605A08-37A2-4EF5-942F-25A1A357A42A}" dt="2021-12-06T14:32:05.265" v="1126" actId="1076"/>
          <ac:picMkLst>
            <pc:docMk/>
            <pc:sldMk cId="1559058642" sldId="320"/>
            <ac:picMk id="6" creationId="{356DFA7F-95D9-4108-A874-076DB154BB81}"/>
          </ac:picMkLst>
        </pc:picChg>
      </pc:sldChg>
      <pc:sldChg chg="addSp modSp new del">
        <pc:chgData name="박 섭" userId="1413cbc39cccdee1" providerId="LiveId" clId="{44605A08-37A2-4EF5-942F-25A1A357A42A}" dt="2021-12-06T13:57:27.727" v="1002" actId="47"/>
        <pc:sldMkLst>
          <pc:docMk/>
          <pc:sldMk cId="3897923768" sldId="320"/>
        </pc:sldMkLst>
        <pc:spChg chg="add mod">
          <ac:chgData name="박 섭" userId="1413cbc39cccdee1" providerId="LiveId" clId="{44605A08-37A2-4EF5-942F-25A1A357A42A}" dt="2021-12-06T13:52:54.397" v="999"/>
          <ac:spMkLst>
            <pc:docMk/>
            <pc:sldMk cId="3897923768" sldId="320"/>
            <ac:spMk id="2" creationId="{2984A098-3B43-4F36-BE16-780A7F1AA2B4}"/>
          </ac:spMkLst>
        </pc:spChg>
        <pc:spChg chg="add mod">
          <ac:chgData name="박 섭" userId="1413cbc39cccdee1" providerId="LiveId" clId="{44605A08-37A2-4EF5-942F-25A1A357A42A}" dt="2021-12-06T13:52:59.170" v="1000"/>
          <ac:spMkLst>
            <pc:docMk/>
            <pc:sldMk cId="3897923768" sldId="320"/>
            <ac:spMk id="3" creationId="{BF7840FB-F48E-4B04-885E-BB406F229891}"/>
          </ac:spMkLst>
        </pc:spChg>
        <pc:spChg chg="add mod">
          <ac:chgData name="박 섭" userId="1413cbc39cccdee1" providerId="LiveId" clId="{44605A08-37A2-4EF5-942F-25A1A357A42A}" dt="2021-12-06T13:53:06.927" v="1001"/>
          <ac:spMkLst>
            <pc:docMk/>
            <pc:sldMk cId="3897923768" sldId="320"/>
            <ac:spMk id="4" creationId="{A5A362BF-8022-4619-A911-A0F814175F56}"/>
          </ac:spMkLst>
        </pc:spChg>
        <pc:spChg chg="add mod">
          <ac:chgData name="박 섭" userId="1413cbc39cccdee1" providerId="LiveId" clId="{44605A08-37A2-4EF5-942F-25A1A357A42A}" dt="2021-12-06T13:53:06.927" v="1001"/>
          <ac:spMkLst>
            <pc:docMk/>
            <pc:sldMk cId="3897923768" sldId="320"/>
            <ac:spMk id="5" creationId="{97F59EDB-6105-484D-98DA-76BB64EA0CDF}"/>
          </ac:spMkLst>
        </pc:spChg>
      </pc:sldChg>
      <pc:sldChg chg="addSp modSp new del setBg">
        <pc:chgData name="박 섭" userId="1413cbc39cccdee1" providerId="LiveId" clId="{44605A08-37A2-4EF5-942F-25A1A357A42A}" dt="2021-12-06T14:11:37.983" v="1032" actId="47"/>
        <pc:sldMkLst>
          <pc:docMk/>
          <pc:sldMk cId="4018649823" sldId="320"/>
        </pc:sldMkLst>
        <pc:graphicFrameChg chg="add mod">
          <ac:chgData name="박 섭" userId="1413cbc39cccdee1" providerId="LiveId" clId="{44605A08-37A2-4EF5-942F-25A1A357A42A}" dt="2021-12-06T14:09:06.781" v="1031"/>
          <ac:graphicFrameMkLst>
            <pc:docMk/>
            <pc:sldMk cId="4018649823" sldId="320"/>
            <ac:graphicFrameMk id="2" creationId="{0FF07941-66C2-4D49-B196-D49526F44779}"/>
          </ac:graphicFrameMkLst>
        </pc:graphicFrameChg>
      </pc:sldChg>
      <pc:sldChg chg="addSp delSp modSp add del setBg">
        <pc:chgData name="박 섭" userId="1413cbc39cccdee1" providerId="LiveId" clId="{44605A08-37A2-4EF5-942F-25A1A357A42A}" dt="2021-12-06T14:42:48.572" v="1143" actId="47"/>
        <pc:sldMkLst>
          <pc:docMk/>
          <pc:sldMk cId="1236299430" sldId="321"/>
        </pc:sldMkLst>
        <pc:spChg chg="add del mod">
          <ac:chgData name="박 섭" userId="1413cbc39cccdee1" providerId="LiveId" clId="{44605A08-37A2-4EF5-942F-25A1A357A42A}" dt="2021-12-06T14:30:56.244" v="1089"/>
          <ac:spMkLst>
            <pc:docMk/>
            <pc:sldMk cId="1236299430" sldId="321"/>
            <ac:spMk id="2" creationId="{B91B6460-DE76-47FC-A6B6-BD7C3CCC3265}"/>
          </ac:spMkLst>
        </pc:spChg>
        <pc:spChg chg="add del mod">
          <ac:chgData name="박 섭" userId="1413cbc39cccdee1" providerId="LiveId" clId="{44605A08-37A2-4EF5-942F-25A1A357A42A}" dt="2021-12-06T14:30:56.244" v="1089"/>
          <ac:spMkLst>
            <pc:docMk/>
            <pc:sldMk cId="1236299430" sldId="321"/>
            <ac:spMk id="3" creationId="{0D40C69E-D09D-4947-8B6F-2209382F9761}"/>
          </ac:spMkLst>
        </pc:spChg>
        <pc:spChg chg="add del mod">
          <ac:chgData name="박 섭" userId="1413cbc39cccdee1" providerId="LiveId" clId="{44605A08-37A2-4EF5-942F-25A1A357A42A}" dt="2021-12-06T14:30:56.244" v="1089"/>
          <ac:spMkLst>
            <pc:docMk/>
            <pc:sldMk cId="1236299430" sldId="321"/>
            <ac:spMk id="4" creationId="{1E3218CA-A562-4F36-987D-E14A3451E797}"/>
          </ac:spMkLst>
        </pc:spChg>
        <pc:spChg chg="add del mod">
          <ac:chgData name="박 섭" userId="1413cbc39cccdee1" providerId="LiveId" clId="{44605A08-37A2-4EF5-942F-25A1A357A42A}" dt="2021-12-06T14:30:56.244" v="1089"/>
          <ac:spMkLst>
            <pc:docMk/>
            <pc:sldMk cId="1236299430" sldId="321"/>
            <ac:spMk id="5" creationId="{DB2A7900-82BC-44F1-B04B-EFEA577D4054}"/>
          </ac:spMkLst>
        </pc:spChg>
        <pc:spChg chg="add del mod">
          <ac:chgData name="박 섭" userId="1413cbc39cccdee1" providerId="LiveId" clId="{44605A08-37A2-4EF5-942F-25A1A357A42A}" dt="2021-12-06T14:30:56.244" v="1089"/>
          <ac:spMkLst>
            <pc:docMk/>
            <pc:sldMk cId="1236299430" sldId="321"/>
            <ac:spMk id="6" creationId="{73F8482D-F725-44F8-81A0-FD9F06EDB430}"/>
          </ac:spMkLst>
        </pc:spChg>
        <pc:picChg chg="add del mod">
          <ac:chgData name="박 섭" userId="1413cbc39cccdee1" providerId="LiveId" clId="{44605A08-37A2-4EF5-942F-25A1A357A42A}" dt="2021-12-06T14:30:56.244" v="1089"/>
          <ac:picMkLst>
            <pc:docMk/>
            <pc:sldMk cId="1236299430" sldId="321"/>
            <ac:picMk id="7" creationId="{7D765434-1B90-4EFF-9265-CA1B091717E0}"/>
          </ac:picMkLst>
        </pc:picChg>
        <pc:picChg chg="add del mod">
          <ac:chgData name="박 섭" userId="1413cbc39cccdee1" providerId="LiveId" clId="{44605A08-37A2-4EF5-942F-25A1A357A42A}" dt="2021-12-06T14:30:56.244" v="1089"/>
          <ac:picMkLst>
            <pc:docMk/>
            <pc:sldMk cId="1236299430" sldId="321"/>
            <ac:picMk id="8" creationId="{B5F2D6C5-FE45-45C2-9580-07ADCE8BE21D}"/>
          </ac:picMkLst>
        </pc:picChg>
        <pc:picChg chg="add del mod">
          <ac:chgData name="박 섭" userId="1413cbc39cccdee1" providerId="LiveId" clId="{44605A08-37A2-4EF5-942F-25A1A357A42A}" dt="2021-12-06T14:30:56.244" v="1089"/>
          <ac:picMkLst>
            <pc:docMk/>
            <pc:sldMk cId="1236299430" sldId="321"/>
            <ac:picMk id="9" creationId="{BF690E8F-8BBC-45D1-BFA5-0EC66CE5C6AD}"/>
          </ac:picMkLst>
        </pc:picChg>
        <pc:picChg chg="add del mod">
          <ac:chgData name="박 섭" userId="1413cbc39cccdee1" providerId="LiveId" clId="{44605A08-37A2-4EF5-942F-25A1A357A42A}" dt="2021-12-06T14:30:56.244" v="1089"/>
          <ac:picMkLst>
            <pc:docMk/>
            <pc:sldMk cId="1236299430" sldId="321"/>
            <ac:picMk id="10" creationId="{141BC854-D090-4E01-B16C-5AA586F50744}"/>
          </ac:picMkLst>
        </pc:picChg>
        <pc:picChg chg="add">
          <ac:chgData name="박 섭" userId="1413cbc39cccdee1" providerId="LiveId" clId="{44605A08-37A2-4EF5-942F-25A1A357A42A}" dt="2021-12-06T14:30:56.344" v="1090"/>
          <ac:picMkLst>
            <pc:docMk/>
            <pc:sldMk cId="1236299430" sldId="321"/>
            <ac:picMk id="11" creationId="{8F667A10-5299-496E-BAB6-AFA9F59BCD41}"/>
          </ac:picMkLst>
        </pc:picChg>
      </pc:sldChg>
      <pc:sldChg chg="addSp delSp modSp add del setBg">
        <pc:chgData name="박 섭" userId="1413cbc39cccdee1" providerId="LiveId" clId="{44605A08-37A2-4EF5-942F-25A1A357A42A}" dt="2021-12-06T14:42:48.572" v="1143" actId="47"/>
        <pc:sldMkLst>
          <pc:docMk/>
          <pc:sldMk cId="164601170" sldId="322"/>
        </pc:sldMkLst>
        <pc:spChg chg="add del mod">
          <ac:chgData name="박 섭" userId="1413cbc39cccdee1" providerId="LiveId" clId="{44605A08-37A2-4EF5-942F-25A1A357A42A}" dt="2021-12-06T14:30:36.483" v="1086"/>
          <ac:spMkLst>
            <pc:docMk/>
            <pc:sldMk cId="164601170" sldId="322"/>
            <ac:spMk id="2" creationId="{4829E942-E01E-4C27-89D5-C50DC3412953}"/>
          </ac:spMkLst>
        </pc:spChg>
        <pc:spChg chg="add del mod">
          <ac:chgData name="박 섭" userId="1413cbc39cccdee1" providerId="LiveId" clId="{44605A08-37A2-4EF5-942F-25A1A357A42A}" dt="2021-12-06T14:30:36.483" v="1086"/>
          <ac:spMkLst>
            <pc:docMk/>
            <pc:sldMk cId="164601170" sldId="322"/>
            <ac:spMk id="3" creationId="{56DC6E1D-75DE-4EE0-B46E-66C7BD781F42}"/>
          </ac:spMkLst>
        </pc:spChg>
        <pc:spChg chg="add del mod">
          <ac:chgData name="박 섭" userId="1413cbc39cccdee1" providerId="LiveId" clId="{44605A08-37A2-4EF5-942F-25A1A357A42A}" dt="2021-12-06T14:30:36.483" v="1086"/>
          <ac:spMkLst>
            <pc:docMk/>
            <pc:sldMk cId="164601170" sldId="322"/>
            <ac:spMk id="4" creationId="{0DA4A619-3F48-4831-838B-7EB1F9DE44E2}"/>
          </ac:spMkLst>
        </pc:spChg>
        <pc:spChg chg="add del mod">
          <ac:chgData name="박 섭" userId="1413cbc39cccdee1" providerId="LiveId" clId="{44605A08-37A2-4EF5-942F-25A1A357A42A}" dt="2021-12-06T14:30:36.483" v="1086"/>
          <ac:spMkLst>
            <pc:docMk/>
            <pc:sldMk cId="164601170" sldId="322"/>
            <ac:spMk id="5" creationId="{5AA413EC-54B8-45E6-84B8-55B69FC15AD7}"/>
          </ac:spMkLst>
        </pc:spChg>
        <pc:spChg chg="add del mod">
          <ac:chgData name="박 섭" userId="1413cbc39cccdee1" providerId="LiveId" clId="{44605A08-37A2-4EF5-942F-25A1A357A42A}" dt="2021-12-06T14:30:36.483" v="1086"/>
          <ac:spMkLst>
            <pc:docMk/>
            <pc:sldMk cId="164601170" sldId="322"/>
            <ac:spMk id="6" creationId="{297FA306-EC53-4479-B5C5-6B9C7502223B}"/>
          </ac:spMkLst>
        </pc:spChg>
        <pc:spChg chg="add del mod">
          <ac:chgData name="박 섭" userId="1413cbc39cccdee1" providerId="LiveId" clId="{44605A08-37A2-4EF5-942F-25A1A357A42A}" dt="2021-12-06T14:30:36.483" v="1086"/>
          <ac:spMkLst>
            <pc:docMk/>
            <pc:sldMk cId="164601170" sldId="322"/>
            <ac:spMk id="7" creationId="{5BFA5913-0853-4D74-B7ED-28B2F88CEEB1}"/>
          </ac:spMkLst>
        </pc:spChg>
        <pc:spChg chg="add del mod">
          <ac:chgData name="박 섭" userId="1413cbc39cccdee1" providerId="LiveId" clId="{44605A08-37A2-4EF5-942F-25A1A357A42A}" dt="2021-12-06T14:30:36.483" v="1086"/>
          <ac:spMkLst>
            <pc:docMk/>
            <pc:sldMk cId="164601170" sldId="322"/>
            <ac:spMk id="8" creationId="{142745BF-A004-423C-817A-D89ED03D4DF2}"/>
          </ac:spMkLst>
        </pc:spChg>
        <pc:picChg chg="add del mod">
          <ac:chgData name="박 섭" userId="1413cbc39cccdee1" providerId="LiveId" clId="{44605A08-37A2-4EF5-942F-25A1A357A42A}" dt="2021-12-06T14:30:36.483" v="1086"/>
          <ac:picMkLst>
            <pc:docMk/>
            <pc:sldMk cId="164601170" sldId="322"/>
            <ac:picMk id="9" creationId="{4AA8350B-B7E5-4E7A-B457-E151B243EA44}"/>
          </ac:picMkLst>
        </pc:picChg>
        <pc:picChg chg="add del mod">
          <ac:chgData name="박 섭" userId="1413cbc39cccdee1" providerId="LiveId" clId="{44605A08-37A2-4EF5-942F-25A1A357A42A}" dt="2021-12-06T14:30:36.483" v="1086"/>
          <ac:picMkLst>
            <pc:docMk/>
            <pc:sldMk cId="164601170" sldId="322"/>
            <ac:picMk id="10" creationId="{5289E7E1-67BD-43EF-A35D-6B810D6A4974}"/>
          </ac:picMkLst>
        </pc:picChg>
        <pc:picChg chg="add del mod">
          <ac:chgData name="박 섭" userId="1413cbc39cccdee1" providerId="LiveId" clId="{44605A08-37A2-4EF5-942F-25A1A357A42A}" dt="2021-12-06T14:30:36.483" v="1086"/>
          <ac:picMkLst>
            <pc:docMk/>
            <pc:sldMk cId="164601170" sldId="322"/>
            <ac:picMk id="11" creationId="{8F3162A3-8AB2-4913-9B5A-7ECA0D343277}"/>
          </ac:picMkLst>
        </pc:picChg>
        <pc:picChg chg="add del mod">
          <ac:chgData name="박 섭" userId="1413cbc39cccdee1" providerId="LiveId" clId="{44605A08-37A2-4EF5-942F-25A1A357A42A}" dt="2021-12-06T14:30:36.483" v="1086"/>
          <ac:picMkLst>
            <pc:docMk/>
            <pc:sldMk cId="164601170" sldId="322"/>
            <ac:picMk id="12" creationId="{B113FEAF-1BBD-4520-9721-753C2D46E64C}"/>
          </ac:picMkLst>
        </pc:picChg>
        <pc:picChg chg="add del mod">
          <ac:chgData name="박 섭" userId="1413cbc39cccdee1" providerId="LiveId" clId="{44605A08-37A2-4EF5-942F-25A1A357A42A}" dt="2021-12-06T14:30:36.483" v="1086"/>
          <ac:picMkLst>
            <pc:docMk/>
            <pc:sldMk cId="164601170" sldId="322"/>
            <ac:picMk id="13" creationId="{E972C250-33B2-436B-8B77-3A22AA0BE760}"/>
          </ac:picMkLst>
        </pc:picChg>
        <pc:picChg chg="add del mod">
          <ac:chgData name="박 섭" userId="1413cbc39cccdee1" providerId="LiveId" clId="{44605A08-37A2-4EF5-942F-25A1A357A42A}" dt="2021-12-06T14:30:36.483" v="1086"/>
          <ac:picMkLst>
            <pc:docMk/>
            <pc:sldMk cId="164601170" sldId="322"/>
            <ac:picMk id="14" creationId="{12186CB8-EE36-4644-AE67-548E688C6455}"/>
          </ac:picMkLst>
        </pc:picChg>
        <pc:picChg chg="add">
          <ac:chgData name="박 섭" userId="1413cbc39cccdee1" providerId="LiveId" clId="{44605A08-37A2-4EF5-942F-25A1A357A42A}" dt="2021-12-06T14:30:36.523" v="1087"/>
          <ac:picMkLst>
            <pc:docMk/>
            <pc:sldMk cId="164601170" sldId="322"/>
            <ac:picMk id="15" creationId="{AEA96DE0-B929-446D-884C-D59E2D41DA85}"/>
          </ac:picMkLst>
        </pc:picChg>
      </pc:sldChg>
      <pc:sldMasterChg chg="delSldLayout">
        <pc:chgData name="박 섭" userId="1413cbc39cccdee1" providerId="LiveId" clId="{44605A08-37A2-4EF5-942F-25A1A357A42A}" dt="2021-12-06T14:42:48.572" v="1143" actId="47"/>
        <pc:sldMasterMkLst>
          <pc:docMk/>
          <pc:sldMasterMk cId="0" sldId="2147483678"/>
        </pc:sldMasterMkLst>
        <pc:sldLayoutChg chg="del">
          <pc:chgData name="박 섭" userId="1413cbc39cccdee1" providerId="LiveId" clId="{44605A08-37A2-4EF5-942F-25A1A357A42A}" dt="2021-12-03T17:52:38.416" v="456" actId="47"/>
          <pc:sldLayoutMkLst>
            <pc:docMk/>
            <pc:sldMasterMk cId="0" sldId="2147483678"/>
            <pc:sldLayoutMk cId="0" sldId="2147483649"/>
          </pc:sldLayoutMkLst>
        </pc:sldLayoutChg>
        <pc:sldLayoutChg chg="del">
          <pc:chgData name="박 섭" userId="1413cbc39cccdee1" providerId="LiveId" clId="{44605A08-37A2-4EF5-942F-25A1A357A42A}" dt="2021-12-03T17:52:38.228" v="455" actId="47"/>
          <pc:sldLayoutMkLst>
            <pc:docMk/>
            <pc:sldMasterMk cId="0" sldId="2147483678"/>
            <pc:sldLayoutMk cId="0" sldId="2147483651"/>
          </pc:sldLayoutMkLst>
        </pc:sldLayoutChg>
        <pc:sldLayoutChg chg="del">
          <pc:chgData name="박 섭" userId="1413cbc39cccdee1" providerId="LiveId" clId="{44605A08-37A2-4EF5-942F-25A1A357A42A}" dt="2021-12-03T17:52:36.661" v="448" actId="47"/>
          <pc:sldLayoutMkLst>
            <pc:docMk/>
            <pc:sldMasterMk cId="0" sldId="2147483678"/>
            <pc:sldLayoutMk cId="0" sldId="2147483652"/>
          </pc:sldLayoutMkLst>
        </pc:sldLayoutChg>
        <pc:sldLayoutChg chg="del">
          <pc:chgData name="박 섭" userId="1413cbc39cccdee1" providerId="LiveId" clId="{44605A08-37A2-4EF5-942F-25A1A357A42A}" dt="2021-12-03T17:52:37.190" v="451" actId="47"/>
          <pc:sldLayoutMkLst>
            <pc:docMk/>
            <pc:sldMasterMk cId="0" sldId="2147483678"/>
            <pc:sldLayoutMk cId="0" sldId="2147483654"/>
          </pc:sldLayoutMkLst>
        </pc:sldLayoutChg>
        <pc:sldLayoutChg chg="del">
          <pc:chgData name="박 섭" userId="1413cbc39cccdee1" providerId="LiveId" clId="{44605A08-37A2-4EF5-942F-25A1A357A42A}" dt="2021-12-03T17:52:33.716" v="432" actId="47"/>
          <pc:sldLayoutMkLst>
            <pc:docMk/>
            <pc:sldMasterMk cId="0" sldId="2147483678"/>
            <pc:sldLayoutMk cId="0" sldId="2147483655"/>
          </pc:sldLayoutMkLst>
        </pc:sldLayoutChg>
        <pc:sldLayoutChg chg="del">
          <pc:chgData name="박 섭" userId="1413cbc39cccdee1" providerId="LiveId" clId="{44605A08-37A2-4EF5-942F-25A1A357A42A}" dt="2021-12-03T17:52:37.400" v="452" actId="47"/>
          <pc:sldLayoutMkLst>
            <pc:docMk/>
            <pc:sldMasterMk cId="0" sldId="2147483678"/>
            <pc:sldLayoutMk cId="0" sldId="2147483656"/>
          </pc:sldLayoutMkLst>
        </pc:sldLayoutChg>
        <pc:sldLayoutChg chg="del">
          <pc:chgData name="박 섭" userId="1413cbc39cccdee1" providerId="LiveId" clId="{44605A08-37A2-4EF5-942F-25A1A357A42A}" dt="2021-12-03T17:52:35.694" v="443" actId="47"/>
          <pc:sldLayoutMkLst>
            <pc:docMk/>
            <pc:sldMasterMk cId="0" sldId="2147483678"/>
            <pc:sldLayoutMk cId="0" sldId="2147483657"/>
          </pc:sldLayoutMkLst>
        </pc:sldLayoutChg>
        <pc:sldLayoutChg chg="del">
          <pc:chgData name="박 섭" userId="1413cbc39cccdee1" providerId="LiveId" clId="{44605A08-37A2-4EF5-942F-25A1A357A42A}" dt="2021-12-06T13:57:27.727" v="1002" actId="47"/>
          <pc:sldLayoutMkLst>
            <pc:docMk/>
            <pc:sldMasterMk cId="0" sldId="2147483678"/>
            <pc:sldLayoutMk cId="0" sldId="2147483658"/>
          </pc:sldLayoutMkLst>
        </pc:sldLayoutChg>
        <pc:sldLayoutChg chg="del">
          <pc:chgData name="박 섭" userId="1413cbc39cccdee1" providerId="LiveId" clId="{44605A08-37A2-4EF5-942F-25A1A357A42A}" dt="2021-12-06T14:42:48.572" v="1143" actId="47"/>
          <pc:sldLayoutMkLst>
            <pc:docMk/>
            <pc:sldMasterMk cId="0" sldId="2147483678"/>
            <pc:sldLayoutMk cId="0" sldId="2147483659"/>
          </pc:sldLayoutMkLst>
        </pc:sldLayoutChg>
        <pc:sldLayoutChg chg="del">
          <pc:chgData name="박 섭" userId="1413cbc39cccdee1" providerId="LiveId" clId="{44605A08-37A2-4EF5-942F-25A1A357A42A}" dt="2021-12-06T14:11:37.983" v="1032" actId="47"/>
          <pc:sldLayoutMkLst>
            <pc:docMk/>
            <pc:sldMasterMk cId="0" sldId="2147483678"/>
            <pc:sldLayoutMk cId="0" sldId="2147483660"/>
          </pc:sldLayoutMkLst>
        </pc:sldLayoutChg>
        <pc:sldLayoutChg chg="del">
          <pc:chgData name="박 섭" userId="1413cbc39cccdee1" providerId="LiveId" clId="{44605A08-37A2-4EF5-942F-25A1A357A42A}" dt="2021-12-03T17:52:36.426" v="447" actId="47"/>
          <pc:sldLayoutMkLst>
            <pc:docMk/>
            <pc:sldMasterMk cId="0" sldId="2147483678"/>
            <pc:sldLayoutMk cId="0" sldId="2147483661"/>
          </pc:sldLayoutMkLst>
        </pc:sldLayoutChg>
        <pc:sldLayoutChg chg="del">
          <pc:chgData name="박 섭" userId="1413cbc39cccdee1" providerId="LiveId" clId="{44605A08-37A2-4EF5-942F-25A1A357A42A}" dt="2021-12-03T17:52:34.564" v="437" actId="47"/>
          <pc:sldLayoutMkLst>
            <pc:docMk/>
            <pc:sldMasterMk cId="0" sldId="2147483678"/>
            <pc:sldLayoutMk cId="0" sldId="2147483662"/>
          </pc:sldLayoutMkLst>
        </pc:sldLayoutChg>
        <pc:sldLayoutChg chg="del">
          <pc:chgData name="박 섭" userId="1413cbc39cccdee1" providerId="LiveId" clId="{44605A08-37A2-4EF5-942F-25A1A357A42A}" dt="2021-12-03T17:52:38.983" v="457" actId="47"/>
          <pc:sldLayoutMkLst>
            <pc:docMk/>
            <pc:sldMasterMk cId="0" sldId="2147483678"/>
            <pc:sldLayoutMk cId="0" sldId="2147483663"/>
          </pc:sldLayoutMkLst>
        </pc:sldLayoutChg>
        <pc:sldLayoutChg chg="del">
          <pc:chgData name="박 섭" userId="1413cbc39cccdee1" providerId="LiveId" clId="{44605A08-37A2-4EF5-942F-25A1A357A42A}" dt="2021-12-03T17:52:38.031" v="454" actId="47"/>
          <pc:sldLayoutMkLst>
            <pc:docMk/>
            <pc:sldMasterMk cId="0" sldId="2147483678"/>
            <pc:sldLayoutMk cId="0" sldId="2147483664"/>
          </pc:sldLayoutMkLst>
        </pc:sldLayoutChg>
        <pc:sldLayoutChg chg="del">
          <pc:chgData name="박 섭" userId="1413cbc39cccdee1" providerId="LiveId" clId="{44605A08-37A2-4EF5-942F-25A1A357A42A}" dt="2021-12-03T17:52:39.510" v="458" actId="47"/>
          <pc:sldLayoutMkLst>
            <pc:docMk/>
            <pc:sldMasterMk cId="0" sldId="2147483678"/>
            <pc:sldLayoutMk cId="0" sldId="2147483665"/>
          </pc:sldLayoutMkLst>
        </pc:sldLayoutChg>
        <pc:sldLayoutChg chg="del">
          <pc:chgData name="박 섭" userId="1413cbc39cccdee1" providerId="LiveId" clId="{44605A08-37A2-4EF5-942F-25A1A357A42A}" dt="2021-12-03T17:52:37.718" v="453" actId="47"/>
          <pc:sldLayoutMkLst>
            <pc:docMk/>
            <pc:sldMasterMk cId="0" sldId="2147483678"/>
            <pc:sldLayoutMk cId="0" sldId="2147483666"/>
          </pc:sldLayoutMkLst>
        </pc:sldLayoutChg>
        <pc:sldLayoutChg chg="del">
          <pc:chgData name="박 섭" userId="1413cbc39cccdee1" providerId="LiveId" clId="{44605A08-37A2-4EF5-942F-25A1A357A42A}" dt="2021-12-03T17:52:36.991" v="450" actId="47"/>
          <pc:sldLayoutMkLst>
            <pc:docMk/>
            <pc:sldMasterMk cId="0" sldId="2147483678"/>
            <pc:sldLayoutMk cId="0" sldId="2147483667"/>
          </pc:sldLayoutMkLst>
        </pc:sldLayoutChg>
        <pc:sldLayoutChg chg="del">
          <pc:chgData name="박 섭" userId="1413cbc39cccdee1" providerId="LiveId" clId="{44605A08-37A2-4EF5-942F-25A1A357A42A}" dt="2021-12-03T17:52:36.810" v="449" actId="47"/>
          <pc:sldLayoutMkLst>
            <pc:docMk/>
            <pc:sldMasterMk cId="0" sldId="2147483678"/>
            <pc:sldLayoutMk cId="0" sldId="2147483668"/>
          </pc:sldLayoutMkLst>
        </pc:sldLayoutChg>
        <pc:sldLayoutChg chg="del">
          <pc:chgData name="박 섭" userId="1413cbc39cccdee1" providerId="LiveId" clId="{44605A08-37A2-4EF5-942F-25A1A357A42A}" dt="2021-12-03T17:52:35.506" v="442" actId="47"/>
          <pc:sldLayoutMkLst>
            <pc:docMk/>
            <pc:sldMasterMk cId="0" sldId="2147483678"/>
            <pc:sldLayoutMk cId="0" sldId="2147483669"/>
          </pc:sldLayoutMkLst>
        </pc:sldLayoutChg>
        <pc:sldLayoutChg chg="del">
          <pc:chgData name="박 섭" userId="1413cbc39cccdee1" providerId="LiveId" clId="{44605A08-37A2-4EF5-942F-25A1A357A42A}" dt="2021-12-03T17:52:35.118" v="440" actId="47"/>
          <pc:sldLayoutMkLst>
            <pc:docMk/>
            <pc:sldMasterMk cId="0" sldId="2147483678"/>
            <pc:sldLayoutMk cId="0" sldId="2147483670"/>
          </pc:sldLayoutMkLst>
        </pc:sldLayoutChg>
        <pc:sldLayoutChg chg="del">
          <pc:chgData name="박 섭" userId="1413cbc39cccdee1" providerId="LiveId" clId="{44605A08-37A2-4EF5-942F-25A1A357A42A}" dt="2021-12-03T17:52:34.912" v="439" actId="47"/>
          <pc:sldLayoutMkLst>
            <pc:docMk/>
            <pc:sldMasterMk cId="0" sldId="2147483678"/>
            <pc:sldLayoutMk cId="0" sldId="2147483671"/>
          </pc:sldLayoutMkLst>
        </pc:sldLayoutChg>
        <pc:sldLayoutChg chg="del">
          <pc:chgData name="박 섭" userId="1413cbc39cccdee1" providerId="LiveId" clId="{44605A08-37A2-4EF5-942F-25A1A357A42A}" dt="2021-12-03T17:52:34.739" v="438" actId="47"/>
          <pc:sldLayoutMkLst>
            <pc:docMk/>
            <pc:sldMasterMk cId="0" sldId="2147483678"/>
            <pc:sldLayoutMk cId="0" sldId="2147483672"/>
          </pc:sldLayoutMkLst>
        </pc:sldLayoutChg>
        <pc:sldLayoutChg chg="del">
          <pc:chgData name="박 섭" userId="1413cbc39cccdee1" providerId="LiveId" clId="{44605A08-37A2-4EF5-942F-25A1A357A42A}" dt="2021-12-03T17:52:34.382" v="436" actId="47"/>
          <pc:sldLayoutMkLst>
            <pc:docMk/>
            <pc:sldMasterMk cId="0" sldId="2147483678"/>
            <pc:sldLayoutMk cId="0" sldId="2147483673"/>
          </pc:sldLayoutMkLst>
        </pc:sldLayoutChg>
        <pc:sldLayoutChg chg="del">
          <pc:chgData name="박 섭" userId="1413cbc39cccdee1" providerId="LiveId" clId="{44605A08-37A2-4EF5-942F-25A1A357A42A}" dt="2021-12-03T17:52:34.054" v="434" actId="47"/>
          <pc:sldLayoutMkLst>
            <pc:docMk/>
            <pc:sldMasterMk cId="0" sldId="2147483678"/>
            <pc:sldLayoutMk cId="0" sldId="2147483674"/>
          </pc:sldLayoutMkLst>
        </pc:sldLayoutChg>
        <pc:sldLayoutChg chg="del">
          <pc:chgData name="박 섭" userId="1413cbc39cccdee1" providerId="LiveId" clId="{44605A08-37A2-4EF5-942F-25A1A357A42A}" dt="2021-12-03T17:52:33.354" v="430" actId="47"/>
          <pc:sldLayoutMkLst>
            <pc:docMk/>
            <pc:sldMasterMk cId="0" sldId="2147483678"/>
            <pc:sldLayoutMk cId="0" sldId="2147483675"/>
          </pc:sldLayoutMkLst>
        </pc:sldLayoutChg>
        <pc:sldLayoutChg chg="del">
          <pc:chgData name="박 섭" userId="1413cbc39cccdee1" providerId="LiveId" clId="{44605A08-37A2-4EF5-942F-25A1A357A42A}" dt="2021-12-03T17:52:33.173" v="429" actId="47"/>
          <pc:sldLayoutMkLst>
            <pc:docMk/>
            <pc:sldMasterMk cId="0" sldId="2147483678"/>
            <pc:sldLayoutMk cId="0" sldId="2147483676"/>
          </pc:sldLayoutMkLst>
        </pc:sldLayoutChg>
      </pc:sldMasterChg>
      <pc:sldMasterChg chg="del delSldLayout">
        <pc:chgData name="박 섭" userId="1413cbc39cccdee1" providerId="LiveId" clId="{44605A08-37A2-4EF5-942F-25A1A357A42A}" dt="2021-12-03T17:52:32.667" v="426" actId="47"/>
        <pc:sldMasterMkLst>
          <pc:docMk/>
          <pc:sldMasterMk cId="0" sldId="2147483679"/>
        </pc:sldMasterMkLst>
        <pc:sldLayoutChg chg="del">
          <pc:chgData name="박 섭" userId="1413cbc39cccdee1" providerId="LiveId" clId="{44605A08-37A2-4EF5-942F-25A1A357A42A}" dt="2021-12-03T17:52:32.667" v="426" actId="47"/>
          <pc:sldLayoutMkLst>
            <pc:docMk/>
            <pc:sldMasterMk cId="0" sldId="2147483679"/>
            <pc:sldLayoutMk cId="0" sldId="214748367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89eefa4ca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889eefa4ca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2424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89eefa4ca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889eefa4ca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2052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89eefa4ca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889eefa4ca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470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89eefa4ca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889eefa4ca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3615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89eefa4ca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889eefa4ca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29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89eefa4ca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889eefa4ca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6468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89eefa4ca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889eefa4ca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89eefa4ca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889eefa4ca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436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89eefa4ca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889eefa4ca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781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89eefa4ca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889eefa4ca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8220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89eefa4ca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889eefa4ca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5568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6000894" y="2883029"/>
            <a:ext cx="2664333" cy="2049303"/>
            <a:chOff x="6000894" y="2883029"/>
            <a:chExt cx="2664333" cy="2049303"/>
          </a:xfrm>
        </p:grpSpPr>
        <p:sp>
          <p:nvSpPr>
            <p:cNvPr id="10" name="Google Shape;10;p2"/>
            <p:cNvSpPr/>
            <p:nvPr/>
          </p:nvSpPr>
          <p:spPr>
            <a:xfrm>
              <a:off x="6000894" y="2883029"/>
              <a:ext cx="2412900" cy="1832400"/>
            </a:xfrm>
            <a:prstGeom prst="rect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&lt;&lt;</a:t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8294727" y="4589432"/>
              <a:ext cx="370500" cy="3429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;p2"/>
          <p:cNvSpPr/>
          <p:nvPr/>
        </p:nvSpPr>
        <p:spPr>
          <a:xfrm>
            <a:off x="938700" y="635400"/>
            <a:ext cx="7266600" cy="3872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7179523" y="3474524"/>
            <a:ext cx="1025780" cy="1033573"/>
            <a:chOff x="7179523" y="3474524"/>
            <a:chExt cx="1025780" cy="1033573"/>
          </a:xfrm>
        </p:grpSpPr>
        <p:grpSp>
          <p:nvGrpSpPr>
            <p:cNvPr id="14" name="Google Shape;14;p2"/>
            <p:cNvGrpSpPr/>
            <p:nvPr/>
          </p:nvGrpSpPr>
          <p:grpSpPr>
            <a:xfrm>
              <a:off x="7501365" y="3754028"/>
              <a:ext cx="703938" cy="754070"/>
              <a:chOff x="7866900" y="3775225"/>
              <a:chExt cx="1277100" cy="1368300"/>
            </a:xfrm>
          </p:grpSpPr>
          <p:cxnSp>
            <p:nvCxnSpPr>
              <p:cNvPr id="15" name="Google Shape;15;p2"/>
              <p:cNvCxnSpPr/>
              <p:nvPr/>
            </p:nvCxnSpPr>
            <p:spPr>
              <a:xfrm>
                <a:off x="7866900" y="3775225"/>
                <a:ext cx="0" cy="136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 rot="10800000">
                <a:off x="7866900" y="3775225"/>
                <a:ext cx="127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7" name="Google Shape;17;p2"/>
            <p:cNvSpPr/>
            <p:nvPr/>
          </p:nvSpPr>
          <p:spPr>
            <a:xfrm rot="10800000">
              <a:off x="7372141" y="3635919"/>
              <a:ext cx="258600" cy="23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179523" y="3474524"/>
              <a:ext cx="133800" cy="123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789079" y="491347"/>
            <a:ext cx="941624" cy="889726"/>
            <a:chOff x="789079" y="491347"/>
            <a:chExt cx="941624" cy="889726"/>
          </a:xfrm>
        </p:grpSpPr>
        <p:grpSp>
          <p:nvGrpSpPr>
            <p:cNvPr id="20" name="Google Shape;20;p2"/>
            <p:cNvGrpSpPr/>
            <p:nvPr/>
          </p:nvGrpSpPr>
          <p:grpSpPr>
            <a:xfrm rot="10800000">
              <a:off x="938708" y="635399"/>
              <a:ext cx="470484" cy="466317"/>
              <a:chOff x="7866900" y="3775225"/>
              <a:chExt cx="1277100" cy="1368300"/>
            </a:xfrm>
          </p:grpSpPr>
          <p:cxnSp>
            <p:nvCxnSpPr>
              <p:cNvPr id="21" name="Google Shape;21;p2"/>
              <p:cNvCxnSpPr/>
              <p:nvPr/>
            </p:nvCxnSpPr>
            <p:spPr>
              <a:xfrm>
                <a:off x="7866900" y="3775225"/>
                <a:ext cx="0" cy="136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 rot="10800000">
                <a:off x="7866900" y="3775225"/>
                <a:ext cx="127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3" name="Google Shape;23;p2"/>
            <p:cNvSpPr/>
            <p:nvPr/>
          </p:nvSpPr>
          <p:spPr>
            <a:xfrm>
              <a:off x="1279485" y="980578"/>
              <a:ext cx="258600" cy="23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1596903" y="1257173"/>
              <a:ext cx="133800" cy="1239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89079" y="491347"/>
              <a:ext cx="303900" cy="281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/>
          <p:nvPr/>
        </p:nvSpPr>
        <p:spPr>
          <a:xfrm rot="10800000">
            <a:off x="8006292" y="446803"/>
            <a:ext cx="400500" cy="37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659900" y="4256098"/>
            <a:ext cx="555300" cy="509100"/>
          </a:xfrm>
          <a:prstGeom prst="rect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title"/>
          </p:nvPr>
        </p:nvSpPr>
        <p:spPr>
          <a:xfrm>
            <a:off x="1103250" y="1632125"/>
            <a:ext cx="6937500" cy="14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8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8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8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8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8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8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8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8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8800"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ubTitle" idx="1"/>
          </p:nvPr>
        </p:nvSpPr>
        <p:spPr>
          <a:xfrm>
            <a:off x="1375350" y="2958825"/>
            <a:ext cx="6393300" cy="4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urier Prime"/>
                <a:ea typeface="Courier Prime"/>
                <a:cs typeface="Courier Prime"/>
                <a:sym typeface="Courier Prim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6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729050" y="59629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40" name="Google Shape;40;p4"/>
          <p:cNvGrpSpPr/>
          <p:nvPr/>
        </p:nvGrpSpPr>
        <p:grpSpPr>
          <a:xfrm>
            <a:off x="8029375" y="0"/>
            <a:ext cx="1114625" cy="1113050"/>
            <a:chOff x="8029375" y="0"/>
            <a:chExt cx="1114625" cy="1113050"/>
          </a:xfrm>
        </p:grpSpPr>
        <p:sp>
          <p:nvSpPr>
            <p:cNvPr id="41" name="Google Shape;41;p4"/>
            <p:cNvSpPr/>
            <p:nvPr/>
          </p:nvSpPr>
          <p:spPr>
            <a:xfrm flipH="1">
              <a:off x="8156823" y="273827"/>
              <a:ext cx="901500" cy="710700"/>
            </a:xfrm>
            <a:prstGeom prst="rect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 flipH="1">
              <a:off x="8289600" y="0"/>
              <a:ext cx="854400" cy="847500"/>
            </a:xfrm>
            <a:prstGeom prst="rect">
              <a:avLst/>
            </a:prstGeom>
            <a:solidFill>
              <a:srgbClr val="CC64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 flipH="1">
              <a:off x="8029375" y="915350"/>
              <a:ext cx="197700" cy="197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729050" y="1438551"/>
            <a:ext cx="6509400" cy="32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 Prime"/>
              <a:buChar char="●"/>
              <a:defRPr sz="1400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grpSp>
        <p:nvGrpSpPr>
          <p:cNvPr id="45" name="Google Shape;45;p4"/>
          <p:cNvGrpSpPr/>
          <p:nvPr/>
        </p:nvGrpSpPr>
        <p:grpSpPr>
          <a:xfrm>
            <a:off x="7861376" y="3788720"/>
            <a:ext cx="1285889" cy="1371228"/>
            <a:chOff x="7861376" y="3788720"/>
            <a:chExt cx="1285889" cy="1371228"/>
          </a:xfrm>
        </p:grpSpPr>
        <p:grpSp>
          <p:nvGrpSpPr>
            <p:cNvPr id="46" name="Google Shape;46;p4"/>
            <p:cNvGrpSpPr/>
            <p:nvPr/>
          </p:nvGrpSpPr>
          <p:grpSpPr>
            <a:xfrm>
              <a:off x="8096595" y="3915279"/>
              <a:ext cx="1050670" cy="1244669"/>
              <a:chOff x="7704427" y="3682191"/>
              <a:chExt cx="1277100" cy="1307700"/>
            </a:xfrm>
          </p:grpSpPr>
          <p:cxnSp>
            <p:nvCxnSpPr>
              <p:cNvPr id="47" name="Google Shape;47;p4"/>
              <p:cNvCxnSpPr/>
              <p:nvPr/>
            </p:nvCxnSpPr>
            <p:spPr>
              <a:xfrm>
                <a:off x="7704716" y="3682191"/>
                <a:ext cx="0" cy="130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" name="Google Shape;48;p4"/>
              <p:cNvCxnSpPr/>
              <p:nvPr/>
            </p:nvCxnSpPr>
            <p:spPr>
              <a:xfrm rot="10800000">
                <a:off x="7704427" y="3775225"/>
                <a:ext cx="127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9" name="Google Shape;49;p4"/>
            <p:cNvSpPr/>
            <p:nvPr/>
          </p:nvSpPr>
          <p:spPr>
            <a:xfrm rot="10800000">
              <a:off x="7861376" y="3788720"/>
              <a:ext cx="469200" cy="434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6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 txBox="1">
            <a:spLocks noGrp="1"/>
          </p:cNvSpPr>
          <p:nvPr>
            <p:ph type="title"/>
          </p:nvPr>
        </p:nvSpPr>
        <p:spPr>
          <a:xfrm>
            <a:off x="616500" y="1317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1"/>
          </p:nvPr>
        </p:nvSpPr>
        <p:spPr>
          <a:xfrm>
            <a:off x="616500" y="19992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 sz="1400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  <p:sp>
        <p:nvSpPr>
          <p:cNvPr id="79" name="Google Shape;79;p7"/>
          <p:cNvSpPr/>
          <p:nvPr/>
        </p:nvSpPr>
        <p:spPr>
          <a:xfrm>
            <a:off x="0" y="4818625"/>
            <a:ext cx="9144000" cy="34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SemiBold"/>
              <a:buNone/>
              <a:defRPr sz="25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Prime"/>
              <a:buChar char="●"/>
              <a:defRPr sz="1800"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○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■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●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○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■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●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○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Prime"/>
              <a:buChar char="■"/>
              <a:defRPr>
                <a:solidFill>
                  <a:schemeClr val="dk2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3"/>
          <p:cNvSpPr txBox="1">
            <a:spLocks noGrp="1"/>
          </p:cNvSpPr>
          <p:nvPr>
            <p:ph type="title"/>
          </p:nvPr>
        </p:nvSpPr>
        <p:spPr>
          <a:xfrm>
            <a:off x="1103250" y="1632125"/>
            <a:ext cx="6937500" cy="14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CC6462"/>
                </a:solidFill>
              </a:rPr>
              <a:t>Mathematical Parser</a:t>
            </a:r>
            <a:br>
              <a:rPr lang="en-US" sz="3600" dirty="0">
                <a:solidFill>
                  <a:srgbClr val="CC6462"/>
                </a:solidFill>
              </a:rPr>
            </a:br>
            <a:r>
              <a:rPr lang="en-US" sz="3600" dirty="0">
                <a:solidFill>
                  <a:srgbClr val="CC6462"/>
                </a:solidFill>
              </a:rPr>
              <a:t>and Calculator</a:t>
            </a:r>
            <a:endParaRPr sz="3600" dirty="0">
              <a:solidFill>
                <a:srgbClr val="CC6462"/>
              </a:solidFill>
            </a:endParaRPr>
          </a:p>
        </p:txBody>
      </p:sp>
      <p:sp>
        <p:nvSpPr>
          <p:cNvPr id="340" name="Google Shape;340;p33"/>
          <p:cNvSpPr txBox="1">
            <a:spLocks noGrp="1"/>
          </p:cNvSpPr>
          <p:nvPr>
            <p:ph type="subTitle" idx="1"/>
          </p:nvPr>
        </p:nvSpPr>
        <p:spPr>
          <a:xfrm>
            <a:off x="1375350" y="2918778"/>
            <a:ext cx="6393300" cy="4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icrosoft PhagsPa" panose="020B0502040204020203" pitchFamily="34" charset="0"/>
              </a:rPr>
              <a:t>20195061   Park, </a:t>
            </a:r>
            <a:r>
              <a:rPr lang="en-US" dirty="0" err="1">
                <a:latin typeface="Microsoft PhagsPa" panose="020B0502040204020203" pitchFamily="34" charset="0"/>
              </a:rPr>
              <a:t>Kyeong</a:t>
            </a:r>
            <a:r>
              <a:rPr lang="en-US" dirty="0">
                <a:latin typeface="Microsoft PhagsPa" panose="020B0502040204020203" pitchFamily="34" charset="0"/>
              </a:rPr>
              <a:t> </a:t>
            </a:r>
            <a:r>
              <a:rPr lang="en-US" dirty="0" err="1">
                <a:latin typeface="Microsoft PhagsPa" panose="020B0502040204020203" pitchFamily="34" charset="0"/>
              </a:rPr>
              <a:t>Seop</a:t>
            </a:r>
            <a:endParaRPr lang="en-US" dirty="0">
              <a:latin typeface="Microsoft PhagsPa" panose="020B0502040204020203" pitchFamily="34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icrosoft PhagsPa" panose="020B0502040204020203" pitchFamily="34" charset="0"/>
              </a:rPr>
              <a:t>20195073             Park, Jun Ho</a:t>
            </a:r>
            <a:endParaRPr dirty="0">
              <a:latin typeface="Microsoft PhagsPa" panose="020B050204020402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8"/>
          <p:cNvSpPr txBox="1">
            <a:spLocks noGrp="1"/>
          </p:cNvSpPr>
          <p:nvPr>
            <p:ph type="title"/>
          </p:nvPr>
        </p:nvSpPr>
        <p:spPr>
          <a:xfrm>
            <a:off x="729050" y="59748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accent3"/>
                </a:solidFill>
              </a:rPr>
              <a:t>Concept</a:t>
            </a:r>
            <a:r>
              <a:rPr lang="en" dirty="0">
                <a:solidFill>
                  <a:schemeClr val="accent3"/>
                </a:solidFill>
              </a:rPr>
              <a:t> of Error </a:t>
            </a:r>
            <a:r>
              <a:rPr lang="en-US" altLang="ko-KR" dirty="0">
                <a:solidFill>
                  <a:schemeClr val="accent3"/>
                </a:solidFill>
              </a:rPr>
              <a:t>Identification</a:t>
            </a:r>
            <a:r>
              <a:rPr lang="en" dirty="0">
                <a:solidFill>
                  <a:schemeClr val="accent3"/>
                </a:solidFill>
              </a:rPr>
              <a:t> (NFA)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0" name="Google Shape;373;p38">
            <a:extLst>
              <a:ext uri="{FF2B5EF4-FFF2-40B4-BE49-F238E27FC236}">
                <a16:creationId xmlns:a16="http://schemas.microsoft.com/office/drawing/2014/main" id="{CB7B8C2A-EF44-41C1-8EDC-F019E2A18D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62769" y="1585061"/>
            <a:ext cx="3373739" cy="27466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Microsoft PhagsPa" panose="020B0502040204020203" pitchFamily="34" charset="0"/>
              </a:rPr>
              <a:t>State -&gt; State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Microsoft PhagsPa" panose="020B0502040204020203" pitchFamily="34" charset="0"/>
              </a:rPr>
              <a:t>Blue : Accept (Nothing Wrong)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Microsoft PhagsPa" panose="020B0502040204020203" pitchFamily="34" charset="0"/>
              </a:rPr>
              <a:t>Gold : Missing Number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Microsoft PhagsPa" panose="020B0502040204020203" pitchFamily="34" charset="0"/>
              </a:rPr>
              <a:t>Ex) +3-2  ,  !4^2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Microsoft PhagsPa" panose="020B0502040204020203" pitchFamily="34" charset="0"/>
              </a:rPr>
              <a:t>Green : Too Much Symbol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Microsoft PhagsPa" panose="020B0502040204020203" pitchFamily="34" charset="0"/>
              </a:rPr>
              <a:t>Ex) ++3  ,  +!4-2 ,  n+3!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Microsoft PhagsPa" panose="020B0502040204020203" pitchFamily="34" charset="0"/>
              </a:rPr>
              <a:t>Red : Missing Symbol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Microsoft PhagsPa" panose="020B0502040204020203" pitchFamily="34" charset="0"/>
              </a:rPr>
              <a:t>Ex) 2 3  , 2! 2+3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Microsoft PhagsPa" panose="020B0502040204020203" pitchFamily="34" charset="0"/>
              </a:rPr>
              <a:t>White : Blank Expression</a:t>
            </a:r>
          </a:p>
        </p:txBody>
      </p:sp>
      <p:graphicFrame>
        <p:nvGraphicFramePr>
          <p:cNvPr id="2" name="개체 1">
            <a:extLst>
              <a:ext uri="{FF2B5EF4-FFF2-40B4-BE49-F238E27FC236}">
                <a16:creationId xmlns:a16="http://schemas.microsoft.com/office/drawing/2014/main" id="{F89E2AA7-550A-4B38-885E-4A7A3097F9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809104"/>
              </p:ext>
            </p:extLst>
          </p:nvPr>
        </p:nvGraphicFramePr>
        <p:xfrm>
          <a:off x="404034" y="2185293"/>
          <a:ext cx="4448294" cy="1366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124369" imgH="1266786" progId="Excel.Sheet.12">
                  <p:embed/>
                </p:oleObj>
              </mc:Choice>
              <mc:Fallback>
                <p:oleObj name="Worksheet" r:id="rId3" imgW="4124369" imgH="1266786" progId="Excel.Sheet.12">
                  <p:embed/>
                  <p:pic>
                    <p:nvPicPr>
                      <p:cNvPr id="2" name="개체 1">
                        <a:extLst>
                          <a:ext uri="{FF2B5EF4-FFF2-40B4-BE49-F238E27FC236}">
                            <a16:creationId xmlns:a16="http://schemas.microsoft.com/office/drawing/2014/main" id="{F89E2AA7-550A-4B38-885E-4A7A3097F9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4034" y="2185293"/>
                        <a:ext cx="4448294" cy="1366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6812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8"/>
          <p:cNvSpPr txBox="1">
            <a:spLocks noGrp="1"/>
          </p:cNvSpPr>
          <p:nvPr>
            <p:ph type="title"/>
          </p:nvPr>
        </p:nvSpPr>
        <p:spPr>
          <a:xfrm>
            <a:off x="729050" y="59748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accent3"/>
                </a:solidFill>
              </a:rPr>
              <a:t>Examples of Error Recoveries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9" name="Google Shape;373;p38">
            <a:extLst>
              <a:ext uri="{FF2B5EF4-FFF2-40B4-BE49-F238E27FC236}">
                <a16:creationId xmlns:a16="http://schemas.microsoft.com/office/drawing/2014/main" id="{0DC1F4F1-6138-4615-8991-C523668F14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050" y="1063848"/>
            <a:ext cx="230582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Microsoft PhagsPa" panose="020B0502040204020203" pitchFamily="34" charset="0"/>
              </a:rPr>
              <a:t>1 ) Missing Number</a:t>
            </a:r>
          </a:p>
        </p:txBody>
      </p:sp>
      <p:sp>
        <p:nvSpPr>
          <p:cNvPr id="5" name="Google Shape;373;p38">
            <a:extLst>
              <a:ext uri="{FF2B5EF4-FFF2-40B4-BE49-F238E27FC236}">
                <a16:creationId xmlns:a16="http://schemas.microsoft.com/office/drawing/2014/main" id="{81DE2EDD-56E0-4BCE-A5C4-AD1F0CC1F8D8}"/>
              </a:ext>
            </a:extLst>
          </p:cNvPr>
          <p:cNvSpPr txBox="1">
            <a:spLocks/>
          </p:cNvSpPr>
          <p:nvPr/>
        </p:nvSpPr>
        <p:spPr>
          <a:xfrm>
            <a:off x="729049" y="2418247"/>
            <a:ext cx="256813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 Prime"/>
              <a:buChar char="●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pPr marL="0" indent="0">
              <a:buFont typeface="Courier Prime"/>
              <a:buNone/>
            </a:pPr>
            <a:r>
              <a:rPr lang="en-US" sz="1800" dirty="0">
                <a:latin typeface="Microsoft PhagsPa" panose="020B0502040204020203" pitchFamily="34" charset="0"/>
              </a:rPr>
              <a:t>2 ) Too</a:t>
            </a:r>
            <a:r>
              <a:rPr lang="ko-KR" altLang="en-US" sz="1800" dirty="0">
                <a:latin typeface="Microsoft PhagsPa" panose="020B0502040204020203" pitchFamily="34" charset="0"/>
              </a:rPr>
              <a:t> </a:t>
            </a:r>
            <a:r>
              <a:rPr lang="en-US" altLang="ko-KR" sz="1800" dirty="0">
                <a:latin typeface="Microsoft PhagsPa" panose="020B0502040204020203" pitchFamily="34" charset="0"/>
              </a:rPr>
              <a:t>Much</a:t>
            </a:r>
            <a:r>
              <a:rPr lang="en-US" sz="1800" dirty="0">
                <a:latin typeface="Microsoft PhagsPa" panose="020B0502040204020203" pitchFamily="34" charset="0"/>
              </a:rPr>
              <a:t> Operator</a:t>
            </a:r>
          </a:p>
        </p:txBody>
      </p:sp>
      <p:sp>
        <p:nvSpPr>
          <p:cNvPr id="7" name="Google Shape;373;p38">
            <a:extLst>
              <a:ext uri="{FF2B5EF4-FFF2-40B4-BE49-F238E27FC236}">
                <a16:creationId xmlns:a16="http://schemas.microsoft.com/office/drawing/2014/main" id="{62693CDE-AD95-4613-8870-8E2C924572B9}"/>
              </a:ext>
            </a:extLst>
          </p:cNvPr>
          <p:cNvSpPr txBox="1">
            <a:spLocks/>
          </p:cNvSpPr>
          <p:nvPr/>
        </p:nvSpPr>
        <p:spPr>
          <a:xfrm>
            <a:off x="729048" y="3600735"/>
            <a:ext cx="256813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 Prime"/>
              <a:buChar char="●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pPr marL="0" indent="0">
              <a:buFont typeface="Courier Prime"/>
              <a:buNone/>
            </a:pPr>
            <a:r>
              <a:rPr lang="en-US" sz="1800" dirty="0">
                <a:latin typeface="Microsoft PhagsPa" panose="020B0502040204020203" pitchFamily="34" charset="0"/>
              </a:rPr>
              <a:t>3 ) Missing Operator</a:t>
            </a:r>
          </a:p>
        </p:txBody>
      </p:sp>
      <p:sp>
        <p:nvSpPr>
          <p:cNvPr id="8" name="Google Shape;373;p38">
            <a:extLst>
              <a:ext uri="{FF2B5EF4-FFF2-40B4-BE49-F238E27FC236}">
                <a16:creationId xmlns:a16="http://schemas.microsoft.com/office/drawing/2014/main" id="{998E3C38-8B8C-4A20-9593-98B1F7C8E595}"/>
              </a:ext>
            </a:extLst>
          </p:cNvPr>
          <p:cNvSpPr txBox="1">
            <a:spLocks/>
          </p:cNvSpPr>
          <p:nvPr/>
        </p:nvSpPr>
        <p:spPr>
          <a:xfrm>
            <a:off x="4572000" y="3600735"/>
            <a:ext cx="349741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 Prime"/>
              <a:buChar char="●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pPr marL="0" indent="0">
              <a:buFont typeface="Courier Prime"/>
              <a:buNone/>
            </a:pPr>
            <a:r>
              <a:rPr lang="en-US" sz="1800" dirty="0">
                <a:latin typeface="Microsoft PhagsPa" panose="020B0502040204020203" pitchFamily="34" charset="0"/>
              </a:rPr>
              <a:t>6 ) Missing Closing Bracket</a:t>
            </a:r>
          </a:p>
        </p:txBody>
      </p:sp>
      <p:sp>
        <p:nvSpPr>
          <p:cNvPr id="10" name="Google Shape;373;p38">
            <a:extLst>
              <a:ext uri="{FF2B5EF4-FFF2-40B4-BE49-F238E27FC236}">
                <a16:creationId xmlns:a16="http://schemas.microsoft.com/office/drawing/2014/main" id="{B26B4912-C249-4874-A187-1155637CF13D}"/>
              </a:ext>
            </a:extLst>
          </p:cNvPr>
          <p:cNvSpPr txBox="1">
            <a:spLocks/>
          </p:cNvSpPr>
          <p:nvPr/>
        </p:nvSpPr>
        <p:spPr>
          <a:xfrm>
            <a:off x="4572000" y="2414146"/>
            <a:ext cx="363090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 Prime"/>
              <a:buChar char="●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pPr marL="0" indent="0">
              <a:buFont typeface="Courier Prime"/>
              <a:buNone/>
            </a:pPr>
            <a:r>
              <a:rPr lang="en-US" sz="1800" dirty="0">
                <a:latin typeface="Microsoft PhagsPa" panose="020B0502040204020203" pitchFamily="34" charset="0"/>
              </a:rPr>
              <a:t>5) Missing Opening Bracket </a:t>
            </a:r>
          </a:p>
        </p:txBody>
      </p:sp>
      <p:sp>
        <p:nvSpPr>
          <p:cNvPr id="11" name="Google Shape;373;p38">
            <a:extLst>
              <a:ext uri="{FF2B5EF4-FFF2-40B4-BE49-F238E27FC236}">
                <a16:creationId xmlns:a16="http://schemas.microsoft.com/office/drawing/2014/main" id="{3FA1B2A4-FF0C-4D81-83EE-C53EB77A043B}"/>
              </a:ext>
            </a:extLst>
          </p:cNvPr>
          <p:cNvSpPr txBox="1">
            <a:spLocks/>
          </p:cNvSpPr>
          <p:nvPr/>
        </p:nvSpPr>
        <p:spPr>
          <a:xfrm>
            <a:off x="4572000" y="1072897"/>
            <a:ext cx="398423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 Prime"/>
              <a:buChar char="●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pPr marL="0" indent="0">
              <a:buFont typeface="Courier Prime"/>
              <a:buNone/>
            </a:pPr>
            <a:r>
              <a:rPr lang="en-US" sz="1800" dirty="0">
                <a:latin typeface="Microsoft PhagsPa" panose="020B0502040204020203" pitchFamily="34" charset="0"/>
              </a:rPr>
              <a:t>4 ) Useless Parenthesis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AD31F0-0C5C-4B10-AD52-79F6E773C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48" y="1478146"/>
            <a:ext cx="3008645" cy="85302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9D44411-C1A0-4DDF-9791-C9CB9CE5C3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048" y="2844827"/>
            <a:ext cx="3447161" cy="73301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2937CED-52E6-40BD-B803-31E4E21B1E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048" y="4030215"/>
            <a:ext cx="3497413" cy="65687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E2ACEDD-872C-4DC4-A09E-74E83085E2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5002" y="1482509"/>
            <a:ext cx="2763664" cy="78500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506A747-14C7-47F8-82FC-ADA7460996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5002" y="2844827"/>
            <a:ext cx="2568131" cy="83541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6850353A-466F-4B2F-B25C-E94FA09C9D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65002" y="4030215"/>
            <a:ext cx="32480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488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8"/>
          <p:cNvSpPr txBox="1">
            <a:spLocks noGrp="1"/>
          </p:cNvSpPr>
          <p:nvPr>
            <p:ph type="title"/>
          </p:nvPr>
        </p:nvSpPr>
        <p:spPr>
          <a:xfrm>
            <a:off x="729050" y="59748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accent3"/>
                </a:solidFill>
              </a:rPr>
              <a:t>Examples of Error Recoveries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9" name="Google Shape;373;p38">
            <a:extLst>
              <a:ext uri="{FF2B5EF4-FFF2-40B4-BE49-F238E27FC236}">
                <a16:creationId xmlns:a16="http://schemas.microsoft.com/office/drawing/2014/main" id="{0DC1F4F1-6138-4615-8991-C523668F14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050" y="1063848"/>
            <a:ext cx="303534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Microsoft PhagsPa" panose="020B0502040204020203" pitchFamily="34" charset="0"/>
              </a:rPr>
              <a:t>7 ) Unexpected Character </a:t>
            </a:r>
          </a:p>
        </p:txBody>
      </p:sp>
      <p:sp>
        <p:nvSpPr>
          <p:cNvPr id="5" name="Google Shape;373;p38">
            <a:extLst>
              <a:ext uri="{FF2B5EF4-FFF2-40B4-BE49-F238E27FC236}">
                <a16:creationId xmlns:a16="http://schemas.microsoft.com/office/drawing/2014/main" id="{81DE2EDD-56E0-4BCE-A5C4-AD1F0CC1F8D8}"/>
              </a:ext>
            </a:extLst>
          </p:cNvPr>
          <p:cNvSpPr txBox="1">
            <a:spLocks/>
          </p:cNvSpPr>
          <p:nvPr/>
        </p:nvSpPr>
        <p:spPr>
          <a:xfrm>
            <a:off x="729049" y="2418247"/>
            <a:ext cx="256813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 Prime"/>
              <a:buChar char="●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pPr marL="0" indent="0">
              <a:buFont typeface="Courier Prime"/>
              <a:buNone/>
            </a:pPr>
            <a:r>
              <a:rPr lang="en-US" sz="1800" dirty="0">
                <a:latin typeface="Microsoft PhagsPa" panose="020B0502040204020203" pitchFamily="34" charset="0"/>
              </a:rPr>
              <a:t>8 ) Semantic Warning</a:t>
            </a:r>
          </a:p>
        </p:txBody>
      </p:sp>
      <p:sp>
        <p:nvSpPr>
          <p:cNvPr id="7" name="Google Shape;373;p38">
            <a:extLst>
              <a:ext uri="{FF2B5EF4-FFF2-40B4-BE49-F238E27FC236}">
                <a16:creationId xmlns:a16="http://schemas.microsoft.com/office/drawing/2014/main" id="{62693CDE-AD95-4613-8870-8E2C924572B9}"/>
              </a:ext>
            </a:extLst>
          </p:cNvPr>
          <p:cNvSpPr txBox="1">
            <a:spLocks/>
          </p:cNvSpPr>
          <p:nvPr/>
        </p:nvSpPr>
        <p:spPr>
          <a:xfrm>
            <a:off x="729049" y="3600735"/>
            <a:ext cx="256813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 Prime"/>
              <a:buChar char="●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pPr marL="0" indent="0">
              <a:buFont typeface="Courier Prime"/>
              <a:buNone/>
            </a:pPr>
            <a:r>
              <a:rPr lang="en-US" sz="1800" dirty="0">
                <a:latin typeface="Microsoft PhagsPa" panose="020B0502040204020203" pitchFamily="34" charset="0"/>
              </a:rPr>
              <a:t>9) Semantic Error</a:t>
            </a:r>
          </a:p>
        </p:txBody>
      </p:sp>
      <p:sp>
        <p:nvSpPr>
          <p:cNvPr id="14" name="Google Shape;373;p38">
            <a:extLst>
              <a:ext uri="{FF2B5EF4-FFF2-40B4-BE49-F238E27FC236}">
                <a16:creationId xmlns:a16="http://schemas.microsoft.com/office/drawing/2014/main" id="{59F3890C-9535-46BD-9C21-1B4265C2C486}"/>
              </a:ext>
            </a:extLst>
          </p:cNvPr>
          <p:cNvSpPr txBox="1">
            <a:spLocks/>
          </p:cNvSpPr>
          <p:nvPr/>
        </p:nvSpPr>
        <p:spPr>
          <a:xfrm>
            <a:off x="4572000" y="1063848"/>
            <a:ext cx="343734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 Prime"/>
              <a:buChar char="●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pPr marL="0" indent="0">
              <a:buFont typeface="Courier Prime"/>
              <a:buNone/>
            </a:pPr>
            <a:r>
              <a:rPr lang="en-US" sz="1800" dirty="0">
                <a:latin typeface="Microsoft PhagsPa" panose="020B0502040204020203" pitchFamily="34" charset="0"/>
              </a:rPr>
              <a:t>+ Display Multiple Errors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244BCD-B9F9-45A0-BC61-090C344EB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48" y="1487325"/>
            <a:ext cx="2819927" cy="83594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7F23332-9E32-40B1-8643-51727A71D5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047" y="2891493"/>
            <a:ext cx="2819927" cy="61546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9A56DD4-9CB3-487D-86AD-B2E7B650CA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047" y="4047818"/>
            <a:ext cx="3381375" cy="6762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D22BA1E-438D-4536-8C10-2ED5EF24D5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6522" y="1487325"/>
            <a:ext cx="32861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61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8"/>
          <p:cNvSpPr txBox="1">
            <a:spLocks noGrp="1"/>
          </p:cNvSpPr>
          <p:nvPr>
            <p:ph type="title"/>
          </p:nvPr>
        </p:nvSpPr>
        <p:spPr>
          <a:xfrm>
            <a:off x="729050" y="59748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Explanations of Symbols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0" name="Google Shape;373;p38">
            <a:extLst>
              <a:ext uri="{FF2B5EF4-FFF2-40B4-BE49-F238E27FC236}">
                <a16:creationId xmlns:a16="http://schemas.microsoft.com/office/drawing/2014/main" id="{CB7B8C2A-EF44-41C1-8EDC-F019E2A18D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050" y="1236925"/>
            <a:ext cx="672585" cy="35286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Microsoft PhagsPa" panose="020B0502040204020203" pitchFamily="34" charset="0"/>
              </a:rPr>
              <a:t>^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Microsoft PhagsPa" panose="020B0502040204020203" pitchFamily="34" charset="0"/>
              </a:rPr>
              <a:t>v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Microsoft PhagsPa" panose="020B0502040204020203" pitchFamily="34" charset="0"/>
              </a:rPr>
              <a:t>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Microsoft PhagsPa" panose="020B0502040204020203" pitchFamily="34" charset="0"/>
              </a:rPr>
              <a:t>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Microsoft PhagsPa" panose="020B0502040204020203" pitchFamily="34" charset="0"/>
              </a:rPr>
              <a:t>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Microsoft PhagsPa" panose="020B0502040204020203" pitchFamily="34" charset="0"/>
              </a:rPr>
              <a:t>PI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Microsoft PhagsPa" panose="020B0502040204020203" pitchFamily="34" charset="0"/>
              </a:rPr>
              <a:t>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Microsoft PhagsPa" panose="020B0502040204020203" pitchFamily="34" charset="0"/>
              </a:rPr>
              <a:t>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Microsoft PhagsPa" panose="020B0502040204020203" pitchFamily="34" charset="0"/>
              </a:rPr>
              <a:t>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Microsoft PhagsPa" panose="020B0502040204020203" pitchFamily="34" charset="0"/>
              </a:rPr>
              <a:t>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Microsoft PhagsPa" panose="020B0502040204020203" pitchFamily="34" charset="0"/>
              </a:rPr>
              <a:t>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Microsoft PhagsPa" panose="020B0502040204020203" pitchFamily="34" charset="0"/>
              </a:rPr>
              <a:t>c</a:t>
            </a:r>
          </a:p>
        </p:txBody>
      </p:sp>
      <p:sp>
        <p:nvSpPr>
          <p:cNvPr id="22" name="Google Shape;373;p38">
            <a:extLst>
              <a:ext uri="{FF2B5EF4-FFF2-40B4-BE49-F238E27FC236}">
                <a16:creationId xmlns:a16="http://schemas.microsoft.com/office/drawing/2014/main" id="{F219F971-D70F-49EE-B1F1-B55DB58BFB9D}"/>
              </a:ext>
            </a:extLst>
          </p:cNvPr>
          <p:cNvSpPr txBox="1">
            <a:spLocks/>
          </p:cNvSpPr>
          <p:nvPr/>
        </p:nvSpPr>
        <p:spPr>
          <a:xfrm>
            <a:off x="1445781" y="1236925"/>
            <a:ext cx="1818026" cy="3528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 Prime"/>
              <a:buChar char="●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pPr marL="0" indent="0">
              <a:buFont typeface="Courier Prime"/>
              <a:buNone/>
            </a:pPr>
            <a:r>
              <a:rPr lang="en-US" sz="1800" dirty="0">
                <a:latin typeface="Microsoft PhagsPa" panose="020B0502040204020203" pitchFamily="34" charset="0"/>
              </a:rPr>
              <a:t>power</a:t>
            </a:r>
          </a:p>
          <a:p>
            <a:pPr marL="0" indent="0">
              <a:buFont typeface="Courier Prime"/>
              <a:buNone/>
            </a:pPr>
            <a:r>
              <a:rPr lang="en-US" sz="1800" dirty="0">
                <a:latin typeface="Microsoft PhagsPa" panose="020B0502040204020203" pitchFamily="34" charset="0"/>
              </a:rPr>
              <a:t>log</a:t>
            </a:r>
          </a:p>
          <a:p>
            <a:pPr marL="0" indent="0">
              <a:buFont typeface="Courier Prime"/>
              <a:buNone/>
            </a:pPr>
            <a:r>
              <a:rPr lang="en-US" sz="1800" dirty="0">
                <a:latin typeface="Microsoft PhagsPa" panose="020B0502040204020203" pitchFamily="34" charset="0"/>
              </a:rPr>
              <a:t>mod</a:t>
            </a:r>
          </a:p>
          <a:p>
            <a:pPr marL="0" indent="0">
              <a:buFont typeface="Courier Prime"/>
              <a:buNone/>
            </a:pPr>
            <a:r>
              <a:rPr lang="en-US" sz="1800" dirty="0">
                <a:latin typeface="Microsoft PhagsPa" panose="020B0502040204020203" pitchFamily="34" charset="0"/>
              </a:rPr>
              <a:t>root</a:t>
            </a:r>
          </a:p>
          <a:p>
            <a:pPr marL="0" indent="0">
              <a:buFont typeface="Courier Prime"/>
              <a:buNone/>
            </a:pPr>
            <a:r>
              <a:rPr lang="en-US" sz="1800" dirty="0">
                <a:latin typeface="Microsoft PhagsPa" panose="020B0502040204020203" pitchFamily="34" charset="0"/>
              </a:rPr>
              <a:t>constant e</a:t>
            </a:r>
          </a:p>
          <a:p>
            <a:pPr marL="0" indent="0">
              <a:buFont typeface="Courier Prime"/>
              <a:buNone/>
            </a:pPr>
            <a:r>
              <a:rPr lang="en-US" sz="1800" dirty="0">
                <a:latin typeface="Microsoft PhagsPa" panose="020B0502040204020203" pitchFamily="34" charset="0"/>
              </a:rPr>
              <a:t>constant pi</a:t>
            </a:r>
          </a:p>
          <a:p>
            <a:pPr marL="0" indent="0">
              <a:buFont typeface="Courier Prime"/>
              <a:buNone/>
            </a:pPr>
            <a:r>
              <a:rPr lang="en-US" sz="1800" dirty="0">
                <a:latin typeface="Microsoft PhagsPa" panose="020B0502040204020203" pitchFamily="34" charset="0"/>
              </a:rPr>
              <a:t>negative sign</a:t>
            </a:r>
          </a:p>
          <a:p>
            <a:pPr marL="0" indent="0">
              <a:buFont typeface="Courier Prime"/>
              <a:buNone/>
            </a:pPr>
            <a:r>
              <a:rPr lang="en-US" sz="1800" dirty="0">
                <a:latin typeface="Microsoft PhagsPa" panose="020B0502040204020203" pitchFamily="34" charset="0"/>
              </a:rPr>
              <a:t>absolute sign</a:t>
            </a:r>
          </a:p>
          <a:p>
            <a:pPr marL="0" indent="0">
              <a:buFont typeface="Courier Prime"/>
              <a:buNone/>
            </a:pPr>
            <a:r>
              <a:rPr lang="en-US" sz="1800" dirty="0">
                <a:latin typeface="Microsoft PhagsPa" panose="020B0502040204020203" pitchFamily="34" charset="0"/>
              </a:rPr>
              <a:t>factorial</a:t>
            </a:r>
          </a:p>
          <a:p>
            <a:pPr marL="0" indent="0">
              <a:buFont typeface="Courier Prime"/>
              <a:buNone/>
            </a:pPr>
            <a:r>
              <a:rPr lang="en-US" sz="1800" dirty="0">
                <a:latin typeface="Microsoft PhagsPa" panose="020B0502040204020203" pitchFamily="34" charset="0"/>
              </a:rPr>
              <a:t>tangent</a:t>
            </a:r>
          </a:p>
          <a:p>
            <a:pPr marL="0" indent="0">
              <a:buFont typeface="Courier Prime"/>
              <a:buNone/>
            </a:pPr>
            <a:r>
              <a:rPr lang="en-US" sz="1800" dirty="0">
                <a:latin typeface="Microsoft PhagsPa" panose="020B0502040204020203" pitchFamily="34" charset="0"/>
              </a:rPr>
              <a:t>sine</a:t>
            </a:r>
          </a:p>
          <a:p>
            <a:pPr marL="0" indent="0">
              <a:buFont typeface="Courier Prime"/>
              <a:buNone/>
            </a:pPr>
            <a:r>
              <a:rPr lang="en-US" sz="1800" dirty="0">
                <a:latin typeface="Microsoft PhagsPa" panose="020B0502040204020203" pitchFamily="34" charset="0"/>
              </a:rPr>
              <a:t>cosine</a:t>
            </a:r>
          </a:p>
        </p:txBody>
      </p:sp>
      <p:sp>
        <p:nvSpPr>
          <p:cNvPr id="23" name="Google Shape;373;p38">
            <a:extLst>
              <a:ext uri="{FF2B5EF4-FFF2-40B4-BE49-F238E27FC236}">
                <a16:creationId xmlns:a16="http://schemas.microsoft.com/office/drawing/2014/main" id="{ACCA930D-0AAA-4C8F-9FAB-328DA38BB324}"/>
              </a:ext>
            </a:extLst>
          </p:cNvPr>
          <p:cNvSpPr txBox="1">
            <a:spLocks/>
          </p:cNvSpPr>
          <p:nvPr/>
        </p:nvSpPr>
        <p:spPr>
          <a:xfrm>
            <a:off x="3307953" y="1236924"/>
            <a:ext cx="1697886" cy="3528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 Prime"/>
              <a:buChar char="●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pPr marL="0" indent="0">
              <a:buFont typeface="Courier Prime"/>
              <a:buNone/>
            </a:pPr>
            <a:r>
              <a:rPr lang="en-US" sz="1800" dirty="0">
                <a:latin typeface="Microsoft PhagsPa" panose="020B0502040204020203" pitchFamily="34" charset="0"/>
              </a:rPr>
              <a:t>3 ^ 2</a:t>
            </a:r>
          </a:p>
          <a:p>
            <a:pPr marL="0" indent="0">
              <a:buFont typeface="Courier Prime"/>
              <a:buNone/>
            </a:pPr>
            <a:r>
              <a:rPr lang="en-US" sz="1800" dirty="0">
                <a:latin typeface="Microsoft PhagsPa" panose="020B0502040204020203" pitchFamily="34" charset="0"/>
              </a:rPr>
              <a:t>2 v 3</a:t>
            </a:r>
          </a:p>
          <a:p>
            <a:pPr marL="0" indent="0">
              <a:buFont typeface="Courier Prime"/>
              <a:buNone/>
            </a:pPr>
            <a:r>
              <a:rPr lang="en-US" sz="1800" dirty="0">
                <a:latin typeface="Microsoft PhagsPa" panose="020B0502040204020203" pitchFamily="34" charset="0"/>
              </a:rPr>
              <a:t>2 m 3</a:t>
            </a:r>
          </a:p>
          <a:p>
            <a:pPr marL="0" indent="0">
              <a:buFont typeface="Courier Prime"/>
              <a:buNone/>
            </a:pPr>
            <a:r>
              <a:rPr lang="en-US" sz="1800" dirty="0">
                <a:latin typeface="Microsoft PhagsPa" panose="020B0502040204020203" pitchFamily="34" charset="0"/>
              </a:rPr>
              <a:t>3 r 8</a:t>
            </a:r>
          </a:p>
          <a:p>
            <a:pPr marL="0" indent="0">
              <a:buFont typeface="Courier Prime"/>
              <a:buNone/>
            </a:pPr>
            <a:r>
              <a:rPr lang="en-US" sz="1800" dirty="0">
                <a:latin typeface="Microsoft PhagsPa" panose="020B0502040204020203" pitchFamily="34" charset="0"/>
              </a:rPr>
              <a:t>e</a:t>
            </a:r>
          </a:p>
          <a:p>
            <a:pPr marL="0" indent="0">
              <a:buFont typeface="Courier Prime"/>
              <a:buNone/>
            </a:pPr>
            <a:r>
              <a:rPr lang="en-US" sz="1800" dirty="0">
                <a:latin typeface="Microsoft PhagsPa" panose="020B0502040204020203" pitchFamily="34" charset="0"/>
              </a:rPr>
              <a:t>PI</a:t>
            </a:r>
          </a:p>
          <a:p>
            <a:pPr marL="0" indent="0">
              <a:buFont typeface="Courier Prime"/>
              <a:buNone/>
            </a:pPr>
            <a:r>
              <a:rPr lang="en-US" sz="1800" dirty="0">
                <a:latin typeface="Microsoft PhagsPa" panose="020B0502040204020203" pitchFamily="34" charset="0"/>
              </a:rPr>
              <a:t>n3</a:t>
            </a:r>
          </a:p>
          <a:p>
            <a:pPr marL="0" indent="0">
              <a:buFont typeface="Courier Prime"/>
              <a:buNone/>
            </a:pPr>
            <a:r>
              <a:rPr lang="en-US" sz="1800" dirty="0">
                <a:latin typeface="Microsoft PhagsPa" panose="020B0502040204020203" pitchFamily="34" charset="0"/>
              </a:rPr>
              <a:t>an3</a:t>
            </a:r>
          </a:p>
          <a:p>
            <a:pPr marL="0" indent="0">
              <a:buFont typeface="Courier Prime"/>
              <a:buNone/>
            </a:pPr>
            <a:r>
              <a:rPr lang="en-US" sz="1800" dirty="0">
                <a:latin typeface="Microsoft PhagsPa" panose="020B0502040204020203" pitchFamily="34" charset="0"/>
              </a:rPr>
              <a:t>4!</a:t>
            </a:r>
          </a:p>
          <a:p>
            <a:pPr marL="0" indent="0">
              <a:buFont typeface="Courier Prime"/>
              <a:buNone/>
            </a:pPr>
            <a:r>
              <a:rPr lang="en-US" sz="1800" dirty="0">
                <a:latin typeface="Microsoft PhagsPa" panose="020B0502040204020203" pitchFamily="34" charset="0"/>
              </a:rPr>
              <a:t>t PI</a:t>
            </a:r>
          </a:p>
          <a:p>
            <a:pPr marL="0" indent="0">
              <a:buFont typeface="Courier Prime"/>
              <a:buNone/>
            </a:pPr>
            <a:r>
              <a:rPr lang="en-US" sz="1800" dirty="0">
                <a:latin typeface="Microsoft PhagsPa" panose="020B0502040204020203" pitchFamily="34" charset="0"/>
              </a:rPr>
              <a:t>s PI</a:t>
            </a:r>
          </a:p>
          <a:p>
            <a:pPr marL="0" indent="0">
              <a:buFont typeface="Courier Prime"/>
              <a:buNone/>
            </a:pPr>
            <a:r>
              <a:rPr lang="en-US" sz="1800" dirty="0">
                <a:latin typeface="Microsoft PhagsPa" panose="020B0502040204020203" pitchFamily="34" charset="0"/>
              </a:rPr>
              <a:t>c PI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Google Shape;373;p38">
                <a:extLst>
                  <a:ext uri="{FF2B5EF4-FFF2-40B4-BE49-F238E27FC236}">
                    <a16:creationId xmlns:a16="http://schemas.microsoft.com/office/drawing/2014/main" id="{0FB75C68-CD2E-46D9-BF8C-9932AE6A63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54084" y="1236924"/>
                <a:ext cx="1697886" cy="35286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400"/>
                  <a:buFont typeface="Courier Prime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1pPr>
                <a:lvl2pPr marL="914400" marR="0" lvl="1" indent="-3175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Courier Prim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2pPr>
                <a:lvl3pPr marL="1371600" marR="0" lvl="2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Courier Prim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3pPr>
                <a:lvl4pPr marL="1828800" marR="0" lvl="3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Courier Prime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4pPr>
                <a:lvl5pPr marL="2286000" marR="0" lvl="4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Courier Prim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5pPr>
                <a:lvl6pPr marL="2743200" marR="0" lvl="5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Courier Prim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6pPr>
                <a:lvl7pPr marL="3200400" marR="0" lvl="6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Courier Prime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7pPr>
                <a:lvl8pPr marL="3657600" marR="0" lvl="7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Courier Prim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8pPr>
                <a:lvl9pPr marL="4114800" marR="0" lvl="8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Courier Prim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9pPr>
              </a:lstStyle>
              <a:p>
                <a:pPr marL="0" indent="0">
                  <a:buFont typeface="Courier Prime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ko-KR" sz="1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800" dirty="0">
                  <a:latin typeface="Microsoft PhagsPa" panose="020B0502040204020203" pitchFamily="34" charset="0"/>
                </a:endParaRPr>
              </a:p>
              <a:p>
                <a:pPr marL="0" indent="0">
                  <a:buFont typeface="Courier Prime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dirty="0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ko-KR" sz="1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800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800" dirty="0">
                  <a:latin typeface="Microsoft PhagsPa" panose="020B0502040204020203" pitchFamily="34" charset="0"/>
                </a:endParaRPr>
              </a:p>
              <a:p>
                <a:pPr marL="0" indent="0">
                  <a:buFont typeface="Courier Prime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dirty="0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US" altLang="ko-KR" sz="1800" b="0" i="1" dirty="0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ko-KR" sz="1800" b="0" i="1" dirty="0" smtClean="0">
                          <a:latin typeface="Cambria Math" panose="02040503050406030204" pitchFamily="18" charset="0"/>
                        </a:rPr>
                        <m:t> 3=2</m:t>
                      </m:r>
                    </m:oMath>
                  </m:oMathPara>
                </a14:m>
                <a:endParaRPr lang="en-US" sz="1800" dirty="0">
                  <a:latin typeface="Microsoft PhagsPa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US" altLang="ko-KR" sz="180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altLang="ko-KR" sz="18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altLang="ko-KR" sz="1800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rad>
                    </m:oMath>
                  </m:oMathPara>
                </a14:m>
                <a:endParaRPr lang="en-US" sz="1800" dirty="0">
                  <a:latin typeface="Microsoft PhagsPa" panose="020B0502040204020203" pitchFamily="34" charset="0"/>
                </a:endParaRPr>
              </a:p>
              <a:p>
                <a:pPr marL="0" indent="0">
                  <a:buFont typeface="Courier Prime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1800" dirty="0">
                  <a:latin typeface="Microsoft PhagsPa" panose="020B0502040204020203" pitchFamily="34" charset="0"/>
                </a:endParaRPr>
              </a:p>
              <a:p>
                <a:pPr marL="0" indent="0">
                  <a:buFont typeface="Courier Prime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1800" dirty="0">
                  <a:latin typeface="Microsoft PhagsPa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US" sz="1800" dirty="0">
                  <a:latin typeface="Microsoft PhagsPa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|−3|</m:t>
                      </m:r>
                    </m:oMath>
                  </m:oMathPara>
                </a14:m>
                <a:endParaRPr lang="en-US" sz="1800" dirty="0">
                  <a:latin typeface="Microsoft PhagsPa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4!</m:t>
                      </m:r>
                    </m:oMath>
                  </m:oMathPara>
                </a14:m>
                <a:endParaRPr lang="en-US" sz="1800" dirty="0">
                  <a:latin typeface="Microsoft PhagsPa" panose="020B0502040204020203" pitchFamily="34" charset="0"/>
                </a:endParaRPr>
              </a:p>
              <a:p>
                <a:pPr marL="0" indent="0">
                  <a:buFont typeface="Courier Prime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dirty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func>
                    </m:oMath>
                  </m:oMathPara>
                </a14:m>
                <a:endParaRPr lang="en-US" sz="1800" dirty="0">
                  <a:latin typeface="Microsoft PhagsPa" panose="020B0502040204020203" pitchFamily="34" charset="0"/>
                </a:endParaRPr>
              </a:p>
              <a:p>
                <a:pPr marL="0" indent="0">
                  <a:buFont typeface="Courier Prime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8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800" b="0" i="1" dirty="0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r>
                            <a:rPr lang="en-US" altLang="ko-KR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func>
                    </m:oMath>
                  </m:oMathPara>
                </a14:m>
                <a:endParaRPr lang="en-US" altLang="ko-KR" sz="1800" b="0" dirty="0">
                  <a:latin typeface="Microsoft PhagsPa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8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800" b="0" i="1" dirty="0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r>
                            <a:rPr lang="en-US" altLang="ko-KR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func>
                    </m:oMath>
                  </m:oMathPara>
                </a14:m>
                <a:endParaRPr lang="en-US" altLang="ko-KR" sz="1800" b="0" dirty="0">
                  <a:latin typeface="Microsoft PhagsPa" panose="020B0502040204020203" pitchFamily="34" charset="0"/>
                </a:endParaRPr>
              </a:p>
              <a:p>
                <a:pPr marL="0" indent="0">
                  <a:buFont typeface="Courier Prime"/>
                  <a:buNone/>
                </a:pPr>
                <a:endParaRPr lang="en-US" sz="1800" dirty="0">
                  <a:latin typeface="Microsoft PhagsPa" panose="020B0502040204020203" pitchFamily="34" charset="0"/>
                </a:endParaRPr>
              </a:p>
            </p:txBody>
          </p:sp>
        </mc:Choice>
        <mc:Fallback xmlns="">
          <p:sp>
            <p:nvSpPr>
              <p:cNvPr id="24" name="Google Shape;373;p38">
                <a:extLst>
                  <a:ext uri="{FF2B5EF4-FFF2-40B4-BE49-F238E27FC236}">
                    <a16:creationId xmlns:a16="http://schemas.microsoft.com/office/drawing/2014/main" id="{0FB75C68-CD2E-46D9-BF8C-9932AE6A6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4084" y="1236924"/>
                <a:ext cx="1697886" cy="35286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0376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8"/>
          <p:cNvSpPr txBox="1">
            <a:spLocks noGrp="1"/>
          </p:cNvSpPr>
          <p:nvPr>
            <p:ph type="title"/>
          </p:nvPr>
        </p:nvSpPr>
        <p:spPr>
          <a:xfrm>
            <a:off x="729050" y="59748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Derivation Rule</a:t>
            </a:r>
            <a:endParaRPr dirty="0">
              <a:solidFill>
                <a:schemeClr val="accent3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EF80D30-70E8-4B67-91FB-D7D0D1D76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50" y="1170184"/>
            <a:ext cx="4702098" cy="390897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418EA6-6236-4818-A9CC-A76121003687}"/>
              </a:ext>
            </a:extLst>
          </p:cNvPr>
          <p:cNvSpPr/>
          <p:nvPr/>
        </p:nvSpPr>
        <p:spPr>
          <a:xfrm>
            <a:off x="729050" y="3670947"/>
            <a:ext cx="4702098" cy="131486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67E07B0-9B32-4EAC-866D-ADCE1BDA9B99}"/>
              </a:ext>
            </a:extLst>
          </p:cNvPr>
          <p:cNvSpPr/>
          <p:nvPr/>
        </p:nvSpPr>
        <p:spPr>
          <a:xfrm>
            <a:off x="729050" y="1655264"/>
            <a:ext cx="4702098" cy="2015684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Google Shape;373;p38">
            <a:extLst>
              <a:ext uri="{FF2B5EF4-FFF2-40B4-BE49-F238E27FC236}">
                <a16:creationId xmlns:a16="http://schemas.microsoft.com/office/drawing/2014/main" id="{1C1FA5B5-B029-4FA2-ACD8-A2C01DBBED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058" y="1658578"/>
            <a:ext cx="674120" cy="4847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Microsoft PhagsPa" panose="020B0502040204020203" pitchFamily="34" charset="0"/>
              </a:rPr>
              <a:t>yacc</a:t>
            </a:r>
            <a:endParaRPr sz="2000" dirty="0">
              <a:latin typeface="Microsoft PhagsPa" panose="020B0502040204020203" pitchFamily="34" charset="0"/>
            </a:endParaRPr>
          </a:p>
        </p:txBody>
      </p:sp>
      <p:sp>
        <p:nvSpPr>
          <p:cNvPr id="15" name="Google Shape;373;p38">
            <a:extLst>
              <a:ext uri="{FF2B5EF4-FFF2-40B4-BE49-F238E27FC236}">
                <a16:creationId xmlns:a16="http://schemas.microsoft.com/office/drawing/2014/main" id="{1999B190-8894-4108-92B2-A62DE075265C}"/>
              </a:ext>
            </a:extLst>
          </p:cNvPr>
          <p:cNvSpPr txBox="1">
            <a:spLocks/>
          </p:cNvSpPr>
          <p:nvPr/>
        </p:nvSpPr>
        <p:spPr>
          <a:xfrm>
            <a:off x="-15152" y="3601245"/>
            <a:ext cx="739330" cy="484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 Prime"/>
              <a:buChar char="●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pPr marL="0" indent="0" algn="ctr">
              <a:buFont typeface="Courier Prime"/>
              <a:buNone/>
            </a:pPr>
            <a:r>
              <a:rPr lang="en-US" sz="2000" dirty="0">
                <a:latin typeface="Microsoft PhagsPa" panose="020B0502040204020203" pitchFamily="34" charset="0"/>
              </a:rPr>
              <a:t>lex</a:t>
            </a:r>
          </a:p>
        </p:txBody>
      </p:sp>
      <p:sp>
        <p:nvSpPr>
          <p:cNvPr id="17" name="Google Shape;373;p38">
            <a:extLst>
              <a:ext uri="{FF2B5EF4-FFF2-40B4-BE49-F238E27FC236}">
                <a16:creationId xmlns:a16="http://schemas.microsoft.com/office/drawing/2014/main" id="{D076070A-5D56-4C50-8979-E9B8E2D7143A}"/>
              </a:ext>
            </a:extLst>
          </p:cNvPr>
          <p:cNvSpPr txBox="1">
            <a:spLocks/>
          </p:cNvSpPr>
          <p:nvPr/>
        </p:nvSpPr>
        <p:spPr>
          <a:xfrm>
            <a:off x="5609490" y="1356380"/>
            <a:ext cx="3461817" cy="2430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 Prime"/>
              <a:buChar char="●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pPr marL="0" indent="0" algn="ctr">
              <a:buFont typeface="Courier Prime"/>
              <a:buNone/>
            </a:pPr>
            <a:r>
              <a:rPr lang="en-US" sz="2000" dirty="0">
                <a:latin typeface="Microsoft PhagsPa" panose="020B0502040204020203" pitchFamily="34" charset="0"/>
              </a:rPr>
              <a:t>Starting Symbol : </a:t>
            </a:r>
            <a:r>
              <a:rPr lang="en-US" sz="2000" dirty="0">
                <a:solidFill>
                  <a:srgbClr val="00B0F0"/>
                </a:solidFill>
                <a:latin typeface="Microsoft PhagsPa" panose="020B0502040204020203" pitchFamily="34" charset="0"/>
              </a:rPr>
              <a:t>E</a:t>
            </a:r>
          </a:p>
          <a:p>
            <a:pPr marL="0" indent="0" algn="ctr">
              <a:buFont typeface="Courier Prime"/>
              <a:buNone/>
            </a:pPr>
            <a:endParaRPr lang="en-US" sz="2000" dirty="0">
              <a:latin typeface="Microsoft PhagsPa" panose="020B0502040204020203" pitchFamily="34" charset="0"/>
            </a:endParaRPr>
          </a:p>
          <a:p>
            <a:pPr marL="0" indent="0" algn="ctr">
              <a:buFont typeface="Courier Prime"/>
              <a:buNone/>
            </a:pPr>
            <a:r>
              <a:rPr lang="en-US" sz="2000" dirty="0">
                <a:latin typeface="Microsoft PhagsPa" panose="020B0502040204020203" pitchFamily="34" charset="0"/>
              </a:rPr>
              <a:t>Variable : </a:t>
            </a:r>
            <a:r>
              <a:rPr lang="en-US" sz="2000" dirty="0">
                <a:solidFill>
                  <a:srgbClr val="00B0F0"/>
                </a:solidFill>
                <a:latin typeface="Microsoft PhagsPa" panose="020B0502040204020203" pitchFamily="34" charset="0"/>
              </a:rPr>
              <a:t>E</a:t>
            </a:r>
            <a:r>
              <a:rPr lang="en-US" sz="2000" dirty="0">
                <a:latin typeface="Microsoft PhagsPa" panose="020B0502040204020203" pitchFamily="34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Microsoft PhagsPa" panose="020B0502040204020203" pitchFamily="34" charset="0"/>
              </a:rPr>
              <a:t>T</a:t>
            </a:r>
            <a:r>
              <a:rPr lang="en-US" sz="2000" dirty="0">
                <a:latin typeface="Microsoft PhagsPa" panose="020B0502040204020203" pitchFamily="34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Microsoft PhagsPa" panose="020B0502040204020203" pitchFamily="34" charset="0"/>
              </a:rPr>
              <a:t>S</a:t>
            </a:r>
            <a:r>
              <a:rPr lang="en-US" sz="2000" dirty="0">
                <a:latin typeface="Microsoft PhagsPa" panose="020B0502040204020203" pitchFamily="34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Microsoft PhagsPa" panose="020B0502040204020203" pitchFamily="34" charset="0"/>
              </a:rPr>
              <a:t>F</a:t>
            </a:r>
            <a:r>
              <a:rPr lang="en-US" sz="2000" dirty="0">
                <a:latin typeface="Microsoft PhagsPa" panose="020B0502040204020203" pitchFamily="34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Microsoft PhagsPa" panose="020B0502040204020203" pitchFamily="34" charset="0"/>
              </a:rPr>
              <a:t>N</a:t>
            </a:r>
          </a:p>
          <a:p>
            <a:pPr marL="0" indent="0" algn="ctr">
              <a:buFont typeface="Courier Prime"/>
              <a:buNone/>
            </a:pPr>
            <a:endParaRPr lang="en-US" sz="2000" dirty="0">
              <a:latin typeface="Microsoft PhagsPa" panose="020B0502040204020203" pitchFamily="34" charset="0"/>
            </a:endParaRPr>
          </a:p>
          <a:p>
            <a:pPr marL="0" indent="0" algn="ctr">
              <a:buFont typeface="Courier Prime"/>
              <a:buNone/>
            </a:pPr>
            <a:r>
              <a:rPr lang="en-US" sz="2000" dirty="0">
                <a:latin typeface="Microsoft PhagsPa" panose="020B0502040204020203" pitchFamily="34" charset="0"/>
              </a:rPr>
              <a:t>Terminals</a:t>
            </a:r>
          </a:p>
          <a:p>
            <a:pPr marL="0" indent="0" algn="ctr">
              <a:buFont typeface="Courier Prime"/>
              <a:buNone/>
            </a:pPr>
            <a:r>
              <a:rPr lang="en-US" sz="2000" dirty="0" err="1">
                <a:solidFill>
                  <a:srgbClr val="C688F8"/>
                </a:solidFill>
                <a:latin typeface="Microsoft PhagsPa" panose="020B0502040204020203" pitchFamily="34" charset="0"/>
              </a:rPr>
              <a:t>a_op</a:t>
            </a:r>
            <a:r>
              <a:rPr lang="en-US" sz="2000" dirty="0">
                <a:latin typeface="Microsoft PhagsPa" panose="020B0502040204020203" pitchFamily="34" charset="0"/>
              </a:rPr>
              <a:t>, </a:t>
            </a:r>
            <a:r>
              <a:rPr lang="en-US" sz="2000" dirty="0" err="1">
                <a:solidFill>
                  <a:srgbClr val="C688F8"/>
                </a:solidFill>
                <a:latin typeface="Microsoft PhagsPa" panose="020B0502040204020203" pitchFamily="34" charset="0"/>
              </a:rPr>
              <a:t>m_op</a:t>
            </a:r>
            <a:r>
              <a:rPr lang="en-US" sz="2000" dirty="0">
                <a:latin typeface="Microsoft PhagsPa" panose="020B0502040204020203" pitchFamily="34" charset="0"/>
              </a:rPr>
              <a:t>, </a:t>
            </a:r>
            <a:r>
              <a:rPr lang="en-US" sz="2000" dirty="0" err="1">
                <a:solidFill>
                  <a:srgbClr val="C688F8"/>
                </a:solidFill>
                <a:latin typeface="Microsoft PhagsPa" panose="020B0502040204020203" pitchFamily="34" charset="0"/>
              </a:rPr>
              <a:t>e_op</a:t>
            </a:r>
            <a:r>
              <a:rPr lang="en-US" sz="2000" dirty="0">
                <a:latin typeface="Microsoft PhagsPa" panose="020B0502040204020203" pitchFamily="34" charset="0"/>
              </a:rPr>
              <a:t>, </a:t>
            </a:r>
            <a:r>
              <a:rPr lang="en-US" sz="2000" dirty="0" err="1">
                <a:solidFill>
                  <a:srgbClr val="C688F8"/>
                </a:solidFill>
                <a:latin typeface="Microsoft PhagsPa" panose="020B0502040204020203" pitchFamily="34" charset="0"/>
              </a:rPr>
              <a:t>t_op</a:t>
            </a:r>
            <a:r>
              <a:rPr lang="en-US" sz="2000" dirty="0">
                <a:latin typeface="Microsoft PhagsPa" panose="020B0502040204020203" pitchFamily="34" charset="0"/>
              </a:rPr>
              <a:t>,</a:t>
            </a:r>
          </a:p>
          <a:p>
            <a:pPr marL="0" indent="0" algn="ctr">
              <a:buFont typeface="Courier Prime"/>
              <a:buNone/>
            </a:pPr>
            <a:r>
              <a:rPr lang="en-US" sz="2000" dirty="0">
                <a:latin typeface="Microsoft PhagsPa" panose="020B0502040204020203" pitchFamily="34" charset="0"/>
              </a:rPr>
              <a:t> </a:t>
            </a:r>
            <a:r>
              <a:rPr lang="en-US" sz="2000" dirty="0">
                <a:solidFill>
                  <a:srgbClr val="C688F8"/>
                </a:solidFill>
                <a:latin typeface="Microsoft PhagsPa" panose="020B0502040204020203" pitchFamily="34" charset="0"/>
              </a:rPr>
              <a:t>n</a:t>
            </a:r>
            <a:r>
              <a:rPr lang="en-US" sz="2000" dirty="0">
                <a:latin typeface="Microsoft PhagsPa" panose="020B0502040204020203" pitchFamily="34" charset="0"/>
              </a:rPr>
              <a:t>, </a:t>
            </a:r>
            <a:r>
              <a:rPr lang="en-US" sz="2000" dirty="0">
                <a:solidFill>
                  <a:srgbClr val="C688F8"/>
                </a:solidFill>
                <a:latin typeface="Microsoft PhagsPa" panose="020B0502040204020203" pitchFamily="34" charset="0"/>
              </a:rPr>
              <a:t>a</a:t>
            </a:r>
            <a:r>
              <a:rPr lang="en-US" sz="2000" dirty="0">
                <a:latin typeface="Microsoft PhagsPa" panose="020B0502040204020203" pitchFamily="34" charset="0"/>
              </a:rPr>
              <a:t>, </a:t>
            </a:r>
            <a:r>
              <a:rPr lang="en-US" sz="2000" dirty="0">
                <a:solidFill>
                  <a:srgbClr val="C688F8"/>
                </a:solidFill>
                <a:latin typeface="Microsoft PhagsPa" panose="020B0502040204020203" pitchFamily="34" charset="0"/>
              </a:rPr>
              <a:t>!</a:t>
            </a:r>
            <a:r>
              <a:rPr lang="en-US" sz="2000" dirty="0">
                <a:latin typeface="Microsoft PhagsPa" panose="020B0502040204020203" pitchFamily="34" charset="0"/>
              </a:rPr>
              <a:t>, </a:t>
            </a:r>
            <a:r>
              <a:rPr lang="en-US" sz="2000" dirty="0">
                <a:solidFill>
                  <a:srgbClr val="C688F8"/>
                </a:solidFill>
                <a:latin typeface="Microsoft PhagsPa" panose="020B0502040204020203" pitchFamily="34" charset="0"/>
              </a:rPr>
              <a:t>(</a:t>
            </a:r>
            <a:r>
              <a:rPr lang="en-US" sz="2000" dirty="0">
                <a:latin typeface="Microsoft PhagsPa" panose="020B0502040204020203" pitchFamily="34" charset="0"/>
              </a:rPr>
              <a:t>, </a:t>
            </a:r>
            <a:r>
              <a:rPr lang="en-US" sz="2000" dirty="0">
                <a:solidFill>
                  <a:srgbClr val="C688F8"/>
                </a:solidFill>
                <a:latin typeface="Microsoft PhagsPa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09625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8"/>
          <p:cNvSpPr txBox="1">
            <a:spLocks noGrp="1"/>
          </p:cNvSpPr>
          <p:nvPr>
            <p:ph type="title"/>
          </p:nvPr>
        </p:nvSpPr>
        <p:spPr>
          <a:xfrm>
            <a:off x="729050" y="59748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Derivation Rule</a:t>
            </a:r>
            <a:endParaRPr dirty="0">
              <a:solidFill>
                <a:schemeClr val="accent3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EF80D30-70E8-4B67-91FB-D7D0D1D76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50" y="1170184"/>
            <a:ext cx="4702098" cy="390897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418EA6-6236-4818-A9CC-A76121003687}"/>
              </a:ext>
            </a:extLst>
          </p:cNvPr>
          <p:cNvSpPr/>
          <p:nvPr/>
        </p:nvSpPr>
        <p:spPr>
          <a:xfrm>
            <a:off x="729050" y="3670947"/>
            <a:ext cx="4702098" cy="131486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67E07B0-9B32-4EAC-866D-ADCE1BDA9B99}"/>
              </a:ext>
            </a:extLst>
          </p:cNvPr>
          <p:cNvSpPr/>
          <p:nvPr/>
        </p:nvSpPr>
        <p:spPr>
          <a:xfrm>
            <a:off x="729050" y="1655264"/>
            <a:ext cx="4702098" cy="2015684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Google Shape;373;p38">
            <a:extLst>
              <a:ext uri="{FF2B5EF4-FFF2-40B4-BE49-F238E27FC236}">
                <a16:creationId xmlns:a16="http://schemas.microsoft.com/office/drawing/2014/main" id="{1C1FA5B5-B029-4FA2-ACD8-A2C01DBBED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058" y="1658578"/>
            <a:ext cx="674120" cy="4847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Microsoft PhagsPa" panose="020B0502040204020203" pitchFamily="34" charset="0"/>
              </a:rPr>
              <a:t>yacc</a:t>
            </a:r>
            <a:endParaRPr sz="2000" dirty="0">
              <a:latin typeface="Microsoft PhagsPa" panose="020B0502040204020203" pitchFamily="34" charset="0"/>
            </a:endParaRPr>
          </a:p>
        </p:txBody>
      </p:sp>
      <p:sp>
        <p:nvSpPr>
          <p:cNvPr id="15" name="Google Shape;373;p38">
            <a:extLst>
              <a:ext uri="{FF2B5EF4-FFF2-40B4-BE49-F238E27FC236}">
                <a16:creationId xmlns:a16="http://schemas.microsoft.com/office/drawing/2014/main" id="{1999B190-8894-4108-92B2-A62DE075265C}"/>
              </a:ext>
            </a:extLst>
          </p:cNvPr>
          <p:cNvSpPr txBox="1">
            <a:spLocks/>
          </p:cNvSpPr>
          <p:nvPr/>
        </p:nvSpPr>
        <p:spPr>
          <a:xfrm>
            <a:off x="-15152" y="3601245"/>
            <a:ext cx="739330" cy="484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 Prime"/>
              <a:buChar char="●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pPr marL="0" indent="0" algn="ctr">
              <a:buFont typeface="Courier Prime"/>
              <a:buNone/>
            </a:pPr>
            <a:r>
              <a:rPr lang="en-US" sz="2000" dirty="0">
                <a:latin typeface="Microsoft PhagsPa" panose="020B0502040204020203" pitchFamily="34" charset="0"/>
              </a:rPr>
              <a:t>lex</a:t>
            </a:r>
          </a:p>
        </p:txBody>
      </p:sp>
      <p:sp>
        <p:nvSpPr>
          <p:cNvPr id="17" name="Google Shape;373;p38">
            <a:extLst>
              <a:ext uri="{FF2B5EF4-FFF2-40B4-BE49-F238E27FC236}">
                <a16:creationId xmlns:a16="http://schemas.microsoft.com/office/drawing/2014/main" id="{D076070A-5D56-4C50-8979-E9B8E2D7143A}"/>
              </a:ext>
            </a:extLst>
          </p:cNvPr>
          <p:cNvSpPr txBox="1">
            <a:spLocks/>
          </p:cNvSpPr>
          <p:nvPr/>
        </p:nvSpPr>
        <p:spPr>
          <a:xfrm>
            <a:off x="5609490" y="1228377"/>
            <a:ext cx="3461817" cy="2430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 Prime"/>
              <a:buChar char="●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pPr marL="0" indent="0" algn="ctr">
              <a:buFont typeface="Courier Prime"/>
              <a:buNone/>
            </a:pPr>
            <a:endParaRPr lang="en-US" sz="2000" dirty="0">
              <a:solidFill>
                <a:srgbClr val="C688F8"/>
              </a:solidFill>
              <a:latin typeface="Microsoft PhagsPa" panose="020B0502040204020203" pitchFamily="34" charset="0"/>
            </a:endParaRPr>
          </a:p>
          <a:p>
            <a:pPr marL="0" indent="0" algn="ctr">
              <a:buFont typeface="Courier Prime"/>
              <a:buNone/>
            </a:pPr>
            <a:r>
              <a:rPr lang="en-US" sz="2000" dirty="0">
                <a:solidFill>
                  <a:schemeClr val="tx1"/>
                </a:solidFill>
                <a:latin typeface="Microsoft PhagsPa" panose="020B0502040204020203" pitchFamily="34" charset="0"/>
              </a:rPr>
              <a:t>()</a:t>
            </a:r>
          </a:p>
          <a:p>
            <a:pPr marL="0" indent="0" algn="ctr">
              <a:buFont typeface="Courier Prime"/>
              <a:buNone/>
            </a:pPr>
            <a:r>
              <a:rPr lang="en-US" sz="2000" dirty="0">
                <a:solidFill>
                  <a:schemeClr val="tx1"/>
                </a:solidFill>
                <a:latin typeface="Microsoft PhagsPa" panose="020B0502040204020203" pitchFamily="34" charset="0"/>
              </a:rPr>
              <a:t>!</a:t>
            </a:r>
          </a:p>
          <a:p>
            <a:pPr marL="0" indent="0" algn="ctr">
              <a:buFont typeface="Courier Prime"/>
              <a:buNone/>
            </a:pPr>
            <a:r>
              <a:rPr lang="en-US" sz="2000" dirty="0" err="1">
                <a:solidFill>
                  <a:schemeClr val="tx1"/>
                </a:solidFill>
                <a:latin typeface="Microsoft PhagsPa" panose="020B0502040204020203" pitchFamily="34" charset="0"/>
              </a:rPr>
              <a:t>t_op</a:t>
            </a:r>
            <a:r>
              <a:rPr lang="en-US" sz="2000" dirty="0">
                <a:solidFill>
                  <a:schemeClr val="tx1"/>
                </a:solidFill>
                <a:latin typeface="Microsoft PhagsPa" panose="020B0502040204020203" pitchFamily="34" charset="0"/>
              </a:rPr>
              <a:t>, a, n</a:t>
            </a:r>
          </a:p>
          <a:p>
            <a:pPr marL="0" indent="0" algn="ctr">
              <a:buFont typeface="Courier Prime"/>
              <a:buNone/>
            </a:pPr>
            <a:r>
              <a:rPr lang="en-US" sz="2000" dirty="0" err="1">
                <a:solidFill>
                  <a:schemeClr val="tx1"/>
                </a:solidFill>
                <a:latin typeface="Microsoft PhagsPa" panose="020B0502040204020203" pitchFamily="34" charset="0"/>
              </a:rPr>
              <a:t>e_op</a:t>
            </a:r>
            <a:endParaRPr lang="en-US" sz="2000" dirty="0">
              <a:solidFill>
                <a:schemeClr val="tx1"/>
              </a:solidFill>
              <a:latin typeface="Microsoft PhagsPa" panose="020B0502040204020203" pitchFamily="34" charset="0"/>
            </a:endParaRPr>
          </a:p>
          <a:p>
            <a:pPr marL="0" indent="0" algn="ctr">
              <a:buFont typeface="Courier Prime"/>
              <a:buNone/>
            </a:pPr>
            <a:r>
              <a:rPr lang="en-US" sz="2000" dirty="0" err="1">
                <a:solidFill>
                  <a:schemeClr val="tx1"/>
                </a:solidFill>
                <a:latin typeface="Microsoft PhagsPa" panose="020B0502040204020203" pitchFamily="34" charset="0"/>
              </a:rPr>
              <a:t>m_op</a:t>
            </a:r>
            <a:endParaRPr lang="en-US" sz="2000" dirty="0">
              <a:solidFill>
                <a:schemeClr val="tx1"/>
              </a:solidFill>
              <a:latin typeface="Microsoft PhagsPa" panose="020B0502040204020203" pitchFamily="34" charset="0"/>
            </a:endParaRPr>
          </a:p>
          <a:p>
            <a:pPr marL="0" indent="0" algn="ctr">
              <a:buFont typeface="Courier Prime"/>
              <a:buNone/>
            </a:pPr>
            <a:r>
              <a:rPr lang="en-US" sz="2000" dirty="0" err="1">
                <a:solidFill>
                  <a:schemeClr val="tx1"/>
                </a:solidFill>
                <a:latin typeface="Microsoft PhagsPa" panose="020B0502040204020203" pitchFamily="34" charset="0"/>
              </a:rPr>
              <a:t>a_op</a:t>
            </a:r>
            <a:endParaRPr lang="en-US" sz="2000" dirty="0">
              <a:solidFill>
                <a:schemeClr val="tx1"/>
              </a:solidFill>
              <a:latin typeface="Microsoft PhagsPa" panose="020B0502040204020203" pitchFamily="34" charset="0"/>
            </a:endParaRP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9407FAE3-9CC7-4DFD-89C3-6B8043988AD1}"/>
              </a:ext>
            </a:extLst>
          </p:cNvPr>
          <p:cNvSpPr/>
          <p:nvPr/>
        </p:nvSpPr>
        <p:spPr>
          <a:xfrm>
            <a:off x="5533120" y="1502052"/>
            <a:ext cx="3610880" cy="2015684"/>
          </a:xfrm>
          <a:prstGeom prst="triangl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Google Shape;373;p38">
            <a:extLst>
              <a:ext uri="{FF2B5EF4-FFF2-40B4-BE49-F238E27FC236}">
                <a16:creationId xmlns:a16="http://schemas.microsoft.com/office/drawing/2014/main" id="{A5A96703-189B-4E94-80DA-AEB099A67400}"/>
              </a:ext>
            </a:extLst>
          </p:cNvPr>
          <p:cNvSpPr txBox="1">
            <a:spLocks/>
          </p:cNvSpPr>
          <p:nvPr/>
        </p:nvSpPr>
        <p:spPr>
          <a:xfrm>
            <a:off x="5533120" y="1010381"/>
            <a:ext cx="3461817" cy="496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 Prime"/>
              <a:buChar char="●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pPr marL="0" indent="0" algn="ctr">
              <a:buFont typeface="Courier Prime"/>
              <a:buNone/>
            </a:pPr>
            <a:r>
              <a:rPr lang="en-US" sz="2000" dirty="0">
                <a:latin typeface="Microsoft PhagsPa" panose="020B0502040204020203" pitchFamily="34" charset="0"/>
              </a:rPr>
              <a:t>Precedence Rule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2695C5C-C04D-40BF-A806-FE2D4E8EC3CE}"/>
              </a:ext>
            </a:extLst>
          </p:cNvPr>
          <p:cNvCxnSpPr/>
          <p:nvPr/>
        </p:nvCxnSpPr>
        <p:spPr>
          <a:xfrm>
            <a:off x="6948104" y="1933066"/>
            <a:ext cx="794260" cy="0"/>
          </a:xfrm>
          <a:prstGeom prst="line">
            <a:avLst/>
          </a:prstGeom>
          <a:ln w="19050">
            <a:solidFill>
              <a:srgbClr val="9547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FD9B73B-289B-47CC-878C-33A80894D220}"/>
              </a:ext>
            </a:extLst>
          </p:cNvPr>
          <p:cNvCxnSpPr>
            <a:cxnSpLocks/>
          </p:cNvCxnSpPr>
          <p:nvPr/>
        </p:nvCxnSpPr>
        <p:spPr>
          <a:xfrm>
            <a:off x="6727848" y="2232298"/>
            <a:ext cx="1281495" cy="0"/>
          </a:xfrm>
          <a:prstGeom prst="line">
            <a:avLst/>
          </a:prstGeom>
          <a:ln w="19050">
            <a:solidFill>
              <a:srgbClr val="9547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35E8105-D563-4F9C-88F1-4B3E8F569354}"/>
              </a:ext>
            </a:extLst>
          </p:cNvPr>
          <p:cNvCxnSpPr>
            <a:cxnSpLocks/>
          </p:cNvCxnSpPr>
          <p:nvPr/>
        </p:nvCxnSpPr>
        <p:spPr>
          <a:xfrm>
            <a:off x="6367428" y="2580344"/>
            <a:ext cx="1947828" cy="0"/>
          </a:xfrm>
          <a:prstGeom prst="line">
            <a:avLst/>
          </a:prstGeom>
          <a:ln w="19050">
            <a:solidFill>
              <a:srgbClr val="9547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CBBA79A-7801-4F6C-A50D-43836E7013F8}"/>
              </a:ext>
            </a:extLst>
          </p:cNvPr>
          <p:cNvCxnSpPr>
            <a:cxnSpLocks/>
          </p:cNvCxnSpPr>
          <p:nvPr/>
        </p:nvCxnSpPr>
        <p:spPr>
          <a:xfrm>
            <a:off x="6113799" y="2886256"/>
            <a:ext cx="2440625" cy="0"/>
          </a:xfrm>
          <a:prstGeom prst="line">
            <a:avLst/>
          </a:prstGeom>
          <a:ln w="19050">
            <a:solidFill>
              <a:srgbClr val="9547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C0B15BA-BB21-4247-9557-10BC3A5A28C7}"/>
              </a:ext>
            </a:extLst>
          </p:cNvPr>
          <p:cNvCxnSpPr>
            <a:cxnSpLocks/>
          </p:cNvCxnSpPr>
          <p:nvPr/>
        </p:nvCxnSpPr>
        <p:spPr>
          <a:xfrm>
            <a:off x="5833472" y="3198842"/>
            <a:ext cx="3026864" cy="0"/>
          </a:xfrm>
          <a:prstGeom prst="line">
            <a:avLst/>
          </a:prstGeom>
          <a:ln w="19050">
            <a:solidFill>
              <a:srgbClr val="9547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322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1D0">
            <a:alpha val="23210"/>
          </a:srgbClr>
        </a:solid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8"/>
          <p:cNvSpPr txBox="1">
            <a:spLocks noGrp="1"/>
          </p:cNvSpPr>
          <p:nvPr>
            <p:ph type="title"/>
          </p:nvPr>
        </p:nvSpPr>
        <p:spPr>
          <a:xfrm>
            <a:off x="729050" y="59748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Lex / Yacc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373" name="Google Shape;373;p38"/>
          <p:cNvSpPr txBox="1">
            <a:spLocks noGrp="1"/>
          </p:cNvSpPr>
          <p:nvPr>
            <p:ph type="body" idx="1"/>
          </p:nvPr>
        </p:nvSpPr>
        <p:spPr>
          <a:xfrm>
            <a:off x="729050" y="1438551"/>
            <a:ext cx="7113432" cy="32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Microsoft PhagsPa" panose="020B0502040204020203" pitchFamily="34" charset="0"/>
              </a:rPr>
              <a:t>Lex / </a:t>
            </a:r>
            <a:r>
              <a:rPr lang="en-US" sz="2000" dirty="0" err="1">
                <a:latin typeface="Microsoft PhagsPa" panose="020B0502040204020203" pitchFamily="34" charset="0"/>
              </a:rPr>
              <a:t>Yacc</a:t>
            </a:r>
            <a:r>
              <a:rPr lang="en-US" sz="2000" dirty="0">
                <a:latin typeface="Microsoft PhagsPa" panose="020B0502040204020203" pitchFamily="34" charset="0"/>
              </a:rPr>
              <a:t> is based on LALR parser generator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Microsoft PhagsPa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Microsoft PhagsPa" panose="020B0502040204020203" pitchFamily="34" charset="0"/>
              </a:rPr>
              <a:t>Verified if our derivation rule meets the LALR parser language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Microsoft PhagsPa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Microsoft PhagsPa" panose="020B0502040204020203" pitchFamily="34" charset="0"/>
              </a:rPr>
              <a:t>Formed a SLR(1) Parsing Table for our derivation rule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Microsoft PhagsPa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Microsoft PhagsPa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Microsoft PhagsPa" panose="020B0502040204020203" pitchFamily="34" charset="0"/>
              </a:rPr>
              <a:t>Expression Power : SLR &lt; LALR,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Microsoft PhagsPa" panose="020B0502040204020203" pitchFamily="34" charset="0"/>
              </a:rPr>
              <a:t>We can say that our language meets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Microsoft PhagsPa" panose="020B0502040204020203" pitchFamily="34" charset="0"/>
              </a:rPr>
              <a:t>LALR language </a:t>
            </a:r>
            <a:endParaRPr sz="2000" dirty="0">
              <a:latin typeface="Microsoft PhagsPa" panose="020B0502040204020203" pitchFamily="34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06ADE7D-C3D5-4D6C-9500-B643057D0E42}"/>
              </a:ext>
            </a:extLst>
          </p:cNvPr>
          <p:cNvGrpSpPr/>
          <p:nvPr/>
        </p:nvGrpSpPr>
        <p:grpSpPr>
          <a:xfrm>
            <a:off x="5584311" y="3161840"/>
            <a:ext cx="2178097" cy="1811000"/>
            <a:chOff x="5143798" y="3215236"/>
            <a:chExt cx="2178097" cy="181100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AF7ADA3F-2810-4433-B574-627DE9BBA158}"/>
                </a:ext>
              </a:extLst>
            </p:cNvPr>
            <p:cNvSpPr/>
            <p:nvPr/>
          </p:nvSpPr>
          <p:spPr>
            <a:xfrm>
              <a:off x="6053743" y="3497416"/>
              <a:ext cx="1081262" cy="10597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E79C6BB-B265-4155-AC9F-5E053511177B}"/>
                </a:ext>
              </a:extLst>
            </p:cNvPr>
            <p:cNvSpPr/>
            <p:nvPr/>
          </p:nvSpPr>
          <p:spPr>
            <a:xfrm>
              <a:off x="6394116" y="3623127"/>
              <a:ext cx="660791" cy="5484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1FA4AF3-00C3-4B86-8C5A-6B0008A98E94}"/>
                </a:ext>
              </a:extLst>
            </p:cNvPr>
            <p:cNvSpPr/>
            <p:nvPr/>
          </p:nvSpPr>
          <p:spPr>
            <a:xfrm>
              <a:off x="5605446" y="3389511"/>
              <a:ext cx="1609655" cy="141609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A525256-BD7F-4649-BB36-3B71E58A3E4F}"/>
                </a:ext>
              </a:extLst>
            </p:cNvPr>
            <p:cNvSpPr/>
            <p:nvPr/>
          </p:nvSpPr>
          <p:spPr>
            <a:xfrm>
              <a:off x="5143798" y="3215236"/>
              <a:ext cx="2178097" cy="181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55757D-73EC-4658-90AE-ECD8330D72B6}"/>
                </a:ext>
              </a:extLst>
            </p:cNvPr>
            <p:cNvSpPr txBox="1"/>
            <p:nvPr/>
          </p:nvSpPr>
          <p:spPr>
            <a:xfrm>
              <a:off x="6474231" y="3743446"/>
              <a:ext cx="5272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Microsoft PhagsPa" panose="020B0502040204020203" pitchFamily="34" charset="0"/>
                </a:rPr>
                <a:t>LR(0)</a:t>
              </a:r>
              <a:endParaRPr lang="ko-KR" altLang="en-US" dirty="0">
                <a:latin typeface="Microsoft PhagsPa" panose="020B0502040204020203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6F5D63B-F23D-41F3-BF50-3B297FCD4AD0}"/>
                </a:ext>
              </a:extLst>
            </p:cNvPr>
            <p:cNvSpPr txBox="1"/>
            <p:nvPr/>
          </p:nvSpPr>
          <p:spPr>
            <a:xfrm>
              <a:off x="6067112" y="4045283"/>
              <a:ext cx="5272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Microsoft PhagsPa" panose="020B0502040204020203" pitchFamily="34" charset="0"/>
                </a:rPr>
                <a:t>SLR</a:t>
              </a:r>
              <a:endParaRPr lang="ko-KR" altLang="en-US" dirty="0">
                <a:latin typeface="Microsoft PhagsPa" panose="020B050204020402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4209712-0F1C-4054-B4BD-E53597B34B59}"/>
                </a:ext>
              </a:extLst>
            </p:cNvPr>
            <p:cNvSpPr txBox="1"/>
            <p:nvPr/>
          </p:nvSpPr>
          <p:spPr>
            <a:xfrm>
              <a:off x="5641613" y="4245005"/>
              <a:ext cx="6106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Microsoft PhagsPa" panose="020B0502040204020203" pitchFamily="34" charset="0"/>
                </a:rPr>
                <a:t>LALR</a:t>
              </a:r>
              <a:endParaRPr lang="ko-KR" altLang="en-US" dirty="0">
                <a:latin typeface="Microsoft PhagsPa" panose="020B0502040204020203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62C227D-BF75-4B67-87B2-3ED211824444}"/>
                </a:ext>
              </a:extLst>
            </p:cNvPr>
            <p:cNvSpPr txBox="1"/>
            <p:nvPr/>
          </p:nvSpPr>
          <p:spPr>
            <a:xfrm>
              <a:off x="5237007" y="4406273"/>
              <a:ext cx="6106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Microsoft PhagsPa" panose="020B0502040204020203" pitchFamily="34" charset="0"/>
                </a:rPr>
                <a:t>CLR</a:t>
              </a:r>
              <a:endParaRPr lang="ko-KR" altLang="en-US" dirty="0">
                <a:latin typeface="Microsoft PhagsPa" panose="020B0502040204020203" pitchFamily="34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8"/>
          <p:cNvSpPr txBox="1">
            <a:spLocks noGrp="1"/>
          </p:cNvSpPr>
          <p:nvPr>
            <p:ph type="title"/>
          </p:nvPr>
        </p:nvSpPr>
        <p:spPr>
          <a:xfrm>
            <a:off x="729050" y="59748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SLR Parsing Table</a:t>
            </a:r>
            <a:endParaRPr dirty="0">
              <a:solidFill>
                <a:schemeClr val="accent3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832A8F0-E266-4384-BCCE-596F29122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50" y="1297002"/>
            <a:ext cx="6994825" cy="2870335"/>
          </a:xfrm>
          <a:prstGeom prst="rect">
            <a:avLst/>
          </a:prstGeom>
        </p:spPr>
      </p:pic>
      <p:sp>
        <p:nvSpPr>
          <p:cNvPr id="16" name="Google Shape;373;p38">
            <a:extLst>
              <a:ext uri="{FF2B5EF4-FFF2-40B4-BE49-F238E27FC236}">
                <a16:creationId xmlns:a16="http://schemas.microsoft.com/office/drawing/2014/main" id="{81ACF8F6-2DB2-475A-B243-67EEF38663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050" y="4187359"/>
            <a:ext cx="7113432" cy="8676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Microsoft PhagsPa" panose="020B0502040204020203" pitchFamily="34" charset="0"/>
              </a:rPr>
              <a:t>Expression Power : SLR &lt; LALR,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Microsoft PhagsPa" panose="020B0502040204020203" pitchFamily="34" charset="0"/>
              </a:rPr>
              <a:t>We can say that our language meets LALR language </a:t>
            </a:r>
            <a:endParaRPr sz="2000" dirty="0">
              <a:latin typeface="Microsoft PhagsP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992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8"/>
          <p:cNvSpPr txBox="1">
            <a:spLocks noGrp="1"/>
          </p:cNvSpPr>
          <p:nvPr>
            <p:ph type="title"/>
          </p:nvPr>
        </p:nvSpPr>
        <p:spPr>
          <a:xfrm>
            <a:off x="729050" y="59748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Features of our Calculator Parser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0" name="Google Shape;373;p38">
            <a:extLst>
              <a:ext uri="{FF2B5EF4-FFF2-40B4-BE49-F238E27FC236}">
                <a16:creationId xmlns:a16="http://schemas.microsoft.com/office/drawing/2014/main" id="{CB7B8C2A-EF44-41C1-8EDC-F019E2A18D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050" y="1023342"/>
            <a:ext cx="7286968" cy="17263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Microsoft PhagsPa" panose="020B0502040204020203" pitchFamily="34" charset="0"/>
              </a:rPr>
              <a:t>1) Our Calculator Parser gives the answer of the input expression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</a:pPr>
            <a:r>
              <a:rPr lang="en-US" sz="1800" dirty="0">
                <a:latin typeface="Microsoft PhagsPa" panose="020B0502040204020203" pitchFamily="34" charset="0"/>
              </a:rPr>
              <a:t>Can Easily Check if the Precedence Rule is Correct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Google Shape;373;p38">
                <a:extLst>
                  <a:ext uri="{FF2B5EF4-FFF2-40B4-BE49-F238E27FC236}">
                    <a16:creationId xmlns:a16="http://schemas.microsoft.com/office/drawing/2014/main" id="{DCB39DBB-A062-4BF6-987C-29A624192E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03932" y="2069745"/>
                <a:ext cx="2862573" cy="8801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400"/>
                  <a:buFont typeface="Courier Prime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1pPr>
                <a:lvl2pPr marL="914400" marR="0" lvl="1" indent="-3175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Courier Prim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2pPr>
                <a:lvl3pPr marL="1371600" marR="0" lvl="2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Courier Prim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3pPr>
                <a:lvl4pPr marL="1828800" marR="0" lvl="3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Courier Prime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4pPr>
                <a:lvl5pPr marL="2286000" marR="0" lvl="4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Courier Prim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5pPr>
                <a:lvl6pPr marL="2743200" marR="0" lvl="5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Courier Prim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6pPr>
                <a:lvl7pPr marL="3200400" marR="0" lvl="6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Courier Prime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7pPr>
                <a:lvl8pPr marL="3657600" marR="0" lvl="7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Courier Prim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8pPr>
                <a:lvl9pPr marL="4114800" marR="0" lvl="8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Courier Prim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Courier Prime"/>
                    <a:ea typeface="Courier Prime"/>
                    <a:cs typeface="Courier Prime"/>
                    <a:sym typeface="Courier Prime"/>
                  </a:defRPr>
                </a:lvl9pPr>
              </a:lstStyle>
              <a:p>
                <a:pPr marL="0" indent="0">
                  <a:buFont typeface="Courier Prime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3!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+3)</m:t>
                          </m:r>
                        </m:sup>
                      </m:sSup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+5∗3</m:t>
                      </m:r>
                    </m:oMath>
                  </m:oMathPara>
                </a14:m>
                <a:endParaRPr lang="en-US" altLang="ko-KR" sz="1800" b="0" dirty="0">
                  <a:latin typeface="Microsoft PhagsPa" panose="020B0502040204020203" pitchFamily="34" charset="0"/>
                </a:endParaRPr>
              </a:p>
              <a:p>
                <a:pPr marL="0" indent="0">
                  <a:buFont typeface="Courier Prime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+15=527</m:t>
                      </m:r>
                    </m:oMath>
                  </m:oMathPara>
                </a14:m>
                <a:endParaRPr lang="en-US" sz="1800" dirty="0">
                  <a:latin typeface="Microsoft PhagsPa" panose="020B0502040204020203" pitchFamily="34" charset="0"/>
                </a:endParaRPr>
              </a:p>
            </p:txBody>
          </p:sp>
        </mc:Choice>
        <mc:Fallback>
          <p:sp>
            <p:nvSpPr>
              <p:cNvPr id="9" name="Google Shape;373;p38">
                <a:extLst>
                  <a:ext uri="{FF2B5EF4-FFF2-40B4-BE49-F238E27FC236}">
                    <a16:creationId xmlns:a16="http://schemas.microsoft.com/office/drawing/2014/main" id="{DCB39DBB-A062-4BF6-987C-29A624192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932" y="2069745"/>
                <a:ext cx="2862573" cy="8801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Google Shape;373;p38">
            <a:extLst>
              <a:ext uri="{FF2B5EF4-FFF2-40B4-BE49-F238E27FC236}">
                <a16:creationId xmlns:a16="http://schemas.microsoft.com/office/drawing/2014/main" id="{C545E2D2-1809-4E7D-8F87-56E56AA68497}"/>
              </a:ext>
            </a:extLst>
          </p:cNvPr>
          <p:cNvSpPr txBox="1">
            <a:spLocks/>
          </p:cNvSpPr>
          <p:nvPr/>
        </p:nvSpPr>
        <p:spPr>
          <a:xfrm>
            <a:off x="729049" y="3017709"/>
            <a:ext cx="7547272" cy="1726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 Prime"/>
              <a:buChar char="●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pPr marL="0" indent="0">
              <a:buFont typeface="Courier Prime"/>
              <a:buNone/>
            </a:pPr>
            <a:r>
              <a:rPr lang="en-US" sz="1800" dirty="0">
                <a:latin typeface="Microsoft PhagsPa" panose="020B0502040204020203" pitchFamily="34" charset="0"/>
              </a:rPr>
              <a:t>2) Have thought of EVERY ERRORS and handled all of them!!</a:t>
            </a:r>
          </a:p>
          <a:p>
            <a:pPr marL="0" indent="0">
              <a:buFont typeface="Courier Prime"/>
              <a:buNone/>
            </a:pPr>
            <a:r>
              <a:rPr lang="en-US" sz="1800" dirty="0">
                <a:latin typeface="Microsoft PhagsPa" panose="020B0502040204020203" pitchFamily="34" charset="0"/>
              </a:rPr>
              <a:t>=&gt; Used Nondeterministic Automata (NFA) / Regular Expressions in Lex / </a:t>
            </a:r>
          </a:p>
          <a:p>
            <a:pPr marL="0" indent="0">
              <a:buFont typeface="Courier Prime"/>
              <a:buNone/>
            </a:pPr>
            <a:r>
              <a:rPr lang="en-US" sz="1800" dirty="0">
                <a:latin typeface="Microsoft PhagsPa" panose="020B0502040204020203" pitchFamily="34" charset="0"/>
              </a:rPr>
              <a:t>Alternative Derivative Rules in </a:t>
            </a:r>
            <a:r>
              <a:rPr lang="en-US" sz="1800" dirty="0" err="1">
                <a:latin typeface="Microsoft PhagsPa" panose="020B0502040204020203" pitchFamily="34" charset="0"/>
              </a:rPr>
              <a:t>Yacc</a:t>
            </a:r>
            <a:endParaRPr lang="en-US" sz="1800" dirty="0">
              <a:latin typeface="Microsoft PhagsPa" panose="020B0502040204020203" pitchFamily="34" charset="0"/>
            </a:endParaRPr>
          </a:p>
          <a:p>
            <a:pPr marL="0" indent="0">
              <a:buFont typeface="Courier Prime"/>
              <a:buNone/>
            </a:pPr>
            <a:endParaRPr lang="en-US" sz="1800" dirty="0">
              <a:latin typeface="Microsoft PhagsPa" panose="020B0502040204020203" pitchFamily="34" charset="0"/>
            </a:endParaRPr>
          </a:p>
          <a:p>
            <a:pPr marL="0" indent="0">
              <a:buFont typeface="Courier Prime"/>
              <a:buNone/>
            </a:pPr>
            <a:r>
              <a:rPr lang="en-US" sz="1800" dirty="0">
                <a:latin typeface="Microsoft PhagsPa" panose="020B0502040204020203" pitchFamily="34" charset="0"/>
              </a:rPr>
              <a:t>3) Show where the ERROR happened and spot the incorrect character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3C83B3-C00A-41B4-AFF5-AAB883E0C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218" y="1715265"/>
            <a:ext cx="46482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351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8"/>
          <p:cNvSpPr txBox="1">
            <a:spLocks noGrp="1"/>
          </p:cNvSpPr>
          <p:nvPr>
            <p:ph type="title"/>
          </p:nvPr>
        </p:nvSpPr>
        <p:spPr>
          <a:xfrm>
            <a:off x="729050" y="59748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Instance of Error Messages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0" name="Google Shape;373;p38">
            <a:extLst>
              <a:ext uri="{FF2B5EF4-FFF2-40B4-BE49-F238E27FC236}">
                <a16:creationId xmlns:a16="http://schemas.microsoft.com/office/drawing/2014/main" id="{CB7B8C2A-EF44-41C1-8EDC-F019E2A18D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050" y="1236925"/>
            <a:ext cx="7320340" cy="35086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sz="1800" dirty="0">
                <a:latin typeface="Microsoft PhagsPa" panose="020B0502040204020203" pitchFamily="34" charset="0"/>
              </a:rPr>
              <a:t>Missing Number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altLang="ko-KR" sz="1800" dirty="0">
                <a:latin typeface="Microsoft PhagsPa" panose="020B0502040204020203" pitchFamily="34" charset="0"/>
              </a:rPr>
              <a:t>Too Much Operator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altLang="ko-KR" sz="1800" dirty="0">
                <a:latin typeface="Microsoft PhagsPa" panose="020B0502040204020203" pitchFamily="34" charset="0"/>
              </a:rPr>
              <a:t>Missing Operator</a:t>
            </a:r>
            <a:endParaRPr lang="en-US" sz="1800" dirty="0">
              <a:latin typeface="Microsoft PhagsPa" panose="020B0502040204020203" pitchFamily="34" charset="0"/>
            </a:endParaRPr>
          </a:p>
          <a:p>
            <a:pPr marL="342900" indent="-342900">
              <a:buFont typeface="Courier Prime"/>
              <a:buAutoNum type="arabicParenR"/>
            </a:pPr>
            <a:r>
              <a:rPr lang="en-US" altLang="ko-KR" sz="1800" dirty="0">
                <a:latin typeface="Microsoft PhagsPa" panose="020B0502040204020203" pitchFamily="34" charset="0"/>
              </a:rPr>
              <a:t>Useless Parenthesis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sz="1800" dirty="0">
                <a:latin typeface="Microsoft PhagsPa" panose="020B0502040204020203" pitchFamily="34" charset="0"/>
              </a:rPr>
              <a:t>Missing Opening Bracket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sz="1800" dirty="0">
                <a:latin typeface="Microsoft PhagsPa" panose="020B0502040204020203" pitchFamily="34" charset="0"/>
              </a:rPr>
              <a:t>Missing Closing Bracket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sz="1800" dirty="0">
                <a:latin typeface="Microsoft PhagsPa" panose="020B0502040204020203" pitchFamily="34" charset="0"/>
              </a:rPr>
              <a:t>Unexpected Character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sz="1800" dirty="0">
                <a:latin typeface="Microsoft PhagsPa" panose="020B0502040204020203" pitchFamily="34" charset="0"/>
              </a:rPr>
              <a:t>Semantic Warning (Divided by Zero, Log of Zero)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sz="1800" dirty="0">
                <a:latin typeface="Microsoft PhagsPa" panose="020B0502040204020203" pitchFamily="34" charset="0"/>
              </a:rPr>
              <a:t>Semantic Error (Invalid Log Base/Mod/Root, Negative Factorial)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3247247-7C72-4DE3-BF77-ABDD75A9DE36}"/>
              </a:ext>
            </a:extLst>
          </p:cNvPr>
          <p:cNvCxnSpPr>
            <a:cxnSpLocks/>
          </p:cNvCxnSpPr>
          <p:nvPr/>
        </p:nvCxnSpPr>
        <p:spPr>
          <a:xfrm>
            <a:off x="5433004" y="1348239"/>
            <a:ext cx="6140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B329EC6-F777-464A-ACF6-A4D2E5377E08}"/>
              </a:ext>
            </a:extLst>
          </p:cNvPr>
          <p:cNvCxnSpPr>
            <a:cxnSpLocks/>
          </p:cNvCxnSpPr>
          <p:nvPr/>
        </p:nvCxnSpPr>
        <p:spPr>
          <a:xfrm flipV="1">
            <a:off x="6047054" y="1348239"/>
            <a:ext cx="0" cy="7809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13270EF-4B6F-4719-9428-45623DD99ED0}"/>
              </a:ext>
            </a:extLst>
          </p:cNvPr>
          <p:cNvCxnSpPr>
            <a:cxnSpLocks/>
          </p:cNvCxnSpPr>
          <p:nvPr/>
        </p:nvCxnSpPr>
        <p:spPr>
          <a:xfrm>
            <a:off x="5433004" y="2129158"/>
            <a:ext cx="6140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A1447A9-23C2-415A-98DF-B5492CADA02D}"/>
              </a:ext>
            </a:extLst>
          </p:cNvPr>
          <p:cNvCxnSpPr>
            <a:cxnSpLocks/>
          </p:cNvCxnSpPr>
          <p:nvPr/>
        </p:nvCxnSpPr>
        <p:spPr>
          <a:xfrm flipV="1">
            <a:off x="6047054" y="2129159"/>
            <a:ext cx="0" cy="1087927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039BCA2-D428-4D55-ACF9-4BFCA3EB7395}"/>
              </a:ext>
            </a:extLst>
          </p:cNvPr>
          <p:cNvCxnSpPr>
            <a:cxnSpLocks/>
          </p:cNvCxnSpPr>
          <p:nvPr/>
        </p:nvCxnSpPr>
        <p:spPr>
          <a:xfrm>
            <a:off x="5433004" y="3217086"/>
            <a:ext cx="61405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373;p38">
            <a:extLst>
              <a:ext uri="{FF2B5EF4-FFF2-40B4-BE49-F238E27FC236}">
                <a16:creationId xmlns:a16="http://schemas.microsoft.com/office/drawing/2014/main" id="{B4B3227A-E110-4D90-ACED-E693F60EF6E8}"/>
              </a:ext>
            </a:extLst>
          </p:cNvPr>
          <p:cNvSpPr txBox="1">
            <a:spLocks/>
          </p:cNvSpPr>
          <p:nvPr/>
        </p:nvSpPr>
        <p:spPr>
          <a:xfrm>
            <a:off x="6327381" y="1477220"/>
            <a:ext cx="1807242" cy="479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 Prime"/>
              <a:buChar char="●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pPr marL="0" indent="0" algn="ctr">
              <a:buFont typeface="Courier Prime"/>
              <a:buNone/>
            </a:pPr>
            <a:r>
              <a:rPr lang="en-US" altLang="ko-KR" sz="1800" dirty="0">
                <a:latin typeface="Microsoft PhagsPa" panose="020B0502040204020203" pitchFamily="34" charset="0"/>
              </a:rPr>
              <a:t>Idea of NFA</a:t>
            </a:r>
            <a:endParaRPr lang="en-US" sz="1800" dirty="0">
              <a:latin typeface="Microsoft PhagsPa" panose="020B0502040204020203" pitchFamily="34" charset="0"/>
            </a:endParaRPr>
          </a:p>
        </p:txBody>
      </p:sp>
      <p:sp>
        <p:nvSpPr>
          <p:cNvPr id="22" name="Google Shape;373;p38">
            <a:extLst>
              <a:ext uri="{FF2B5EF4-FFF2-40B4-BE49-F238E27FC236}">
                <a16:creationId xmlns:a16="http://schemas.microsoft.com/office/drawing/2014/main" id="{1BA639BA-BE0C-4097-B9C6-67CD7DBC6658}"/>
              </a:ext>
            </a:extLst>
          </p:cNvPr>
          <p:cNvSpPr txBox="1">
            <a:spLocks/>
          </p:cNvSpPr>
          <p:nvPr/>
        </p:nvSpPr>
        <p:spPr>
          <a:xfrm>
            <a:off x="6047055" y="2282663"/>
            <a:ext cx="2367895" cy="780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 Prime"/>
              <a:buChar char="●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●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○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urier Prime"/>
              <a:buChar char="■"/>
              <a:defRPr sz="1400" b="0" i="0" u="none" strike="noStrike" cap="none">
                <a:solidFill>
                  <a:schemeClr val="accent3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pPr marL="0" indent="0" algn="ctr">
              <a:buFont typeface="Courier Prime"/>
              <a:buNone/>
            </a:pPr>
            <a:r>
              <a:rPr lang="en-US" altLang="ko-KR" sz="1800" dirty="0">
                <a:latin typeface="Microsoft PhagsPa" panose="020B0502040204020203" pitchFamily="34" charset="0"/>
              </a:rPr>
              <a:t>Lex </a:t>
            </a:r>
          </a:p>
          <a:p>
            <a:pPr marL="0" indent="0" algn="ctr">
              <a:buFont typeface="Courier Prime"/>
              <a:buNone/>
            </a:pPr>
            <a:r>
              <a:rPr lang="en-US" altLang="ko-KR" sz="1800" dirty="0">
                <a:latin typeface="Microsoft PhagsPa" panose="020B0502040204020203" pitchFamily="34" charset="0"/>
              </a:rPr>
              <a:t>(Regular Language)</a:t>
            </a:r>
            <a:endParaRPr lang="en-US" sz="1800" dirty="0">
              <a:latin typeface="Microsoft PhagsP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900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8"/>
          <p:cNvSpPr txBox="1">
            <a:spLocks noGrp="1"/>
          </p:cNvSpPr>
          <p:nvPr>
            <p:ph type="title"/>
          </p:nvPr>
        </p:nvSpPr>
        <p:spPr>
          <a:xfrm>
            <a:off x="729050" y="59748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accent3"/>
                </a:solidFill>
              </a:rPr>
              <a:t>Concept</a:t>
            </a:r>
            <a:r>
              <a:rPr lang="en" dirty="0">
                <a:solidFill>
                  <a:schemeClr val="accent3"/>
                </a:solidFill>
              </a:rPr>
              <a:t> of Error </a:t>
            </a:r>
            <a:r>
              <a:rPr lang="en-US" altLang="ko-KR" dirty="0">
                <a:solidFill>
                  <a:schemeClr val="accent3"/>
                </a:solidFill>
              </a:rPr>
              <a:t>Identification</a:t>
            </a:r>
            <a:r>
              <a:rPr lang="en" dirty="0">
                <a:solidFill>
                  <a:schemeClr val="accent3"/>
                </a:solidFill>
              </a:rPr>
              <a:t> (NFA)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0" name="Google Shape;373;p38">
            <a:extLst>
              <a:ext uri="{FF2B5EF4-FFF2-40B4-BE49-F238E27FC236}">
                <a16:creationId xmlns:a16="http://schemas.microsoft.com/office/drawing/2014/main" id="{CB7B8C2A-EF44-41C1-8EDC-F019E2A18D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050" y="1236925"/>
            <a:ext cx="7286968" cy="32616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Microsoft PhagsPa" panose="020B0502040204020203" pitchFamily="34" charset="0"/>
              </a:rPr>
              <a:t>Divided the terminals into 4 states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dirty="0">
                <a:latin typeface="Microsoft PhagsPa" panose="020B0502040204020203" pitchFamily="34" charset="0"/>
              </a:rPr>
              <a:t>Number (q1), Operator that goes between operands (q2),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Microsoft PhagsPa" panose="020B0502040204020203" pitchFamily="34" charset="0"/>
              </a:rPr>
              <a:t>    in front of an operand (q3), back of an operand (q4)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Microsoft PhagsPa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Microsoft PhagsPa" panose="020B0502040204020203" pitchFamily="34" charset="0"/>
              </a:rPr>
              <a:t>Ex)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Microsoft PhagsPa" panose="020B0502040204020203" pitchFamily="34" charset="0"/>
              </a:rPr>
              <a:t>a : [+-</a:t>
            </a:r>
            <a:r>
              <a:rPr lang="ko-KR" altLang="en-US" sz="1800" dirty="0">
                <a:latin typeface="Microsoft PhagsPa" panose="020B0502040204020203" pitchFamily="34" charset="0"/>
              </a:rPr>
              <a:t>*</a:t>
            </a:r>
            <a:r>
              <a:rPr lang="en-US" altLang="ko-KR" sz="1800" dirty="0">
                <a:latin typeface="Microsoft PhagsPa" panose="020B0502040204020203" pitchFamily="34" charset="0"/>
              </a:rPr>
              <a:t>/^</a:t>
            </a:r>
            <a:r>
              <a:rPr lang="en-US" altLang="ko-KR" sz="1800" dirty="0" err="1">
                <a:latin typeface="Microsoft PhagsPa" panose="020B0502040204020203" pitchFamily="34" charset="0"/>
              </a:rPr>
              <a:t>vmr</a:t>
            </a:r>
            <a:r>
              <a:rPr lang="en-US" altLang="ko-KR" sz="1800" dirty="0">
                <a:latin typeface="Microsoft PhagsPa" panose="020B0502040204020203" pitchFamily="34" charset="0"/>
              </a:rPr>
              <a:t>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latin typeface="Microsoft PhagsPa" panose="020B0502040204020203" pitchFamily="34" charset="0"/>
              </a:rPr>
              <a:t>f : [</a:t>
            </a:r>
            <a:r>
              <a:rPr lang="en-US" altLang="ko-KR" sz="1800" dirty="0" err="1">
                <a:latin typeface="Microsoft PhagsPa" panose="020B0502040204020203" pitchFamily="34" charset="0"/>
              </a:rPr>
              <a:t>natcs</a:t>
            </a:r>
            <a:r>
              <a:rPr lang="en-US" altLang="ko-KR" sz="1800" dirty="0">
                <a:latin typeface="Microsoft PhagsPa" panose="020B0502040204020203" pitchFamily="34" charset="0"/>
              </a:rPr>
              <a:t>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Microsoft PhagsPa" panose="020B0502040204020203" pitchFamily="34" charset="0"/>
              </a:rPr>
              <a:t>b : [!]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Microsoft PhagsPa" panose="020B0502040204020203" pitchFamily="34" charset="0"/>
              </a:rPr>
              <a:t>n : number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5E3597-54BE-4B5C-A4B8-E77E7FCAD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229" y="2318382"/>
            <a:ext cx="2930085" cy="263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7409"/>
      </p:ext>
    </p:extLst>
  </p:cSld>
  <p:clrMapOvr>
    <a:masterClrMapping/>
  </p:clrMapOvr>
</p:sld>
</file>

<file path=ppt/theme/theme1.xml><?xml version="1.0" encoding="utf-8"?>
<a:theme xmlns:a="http://schemas.openxmlformats.org/drawingml/2006/main" name="Heimat Presentation by Slidesgo">
  <a:themeElements>
    <a:clrScheme name="Simple Light">
      <a:dk1>
        <a:srgbClr val="4D3C3C"/>
      </a:dk1>
      <a:lt1>
        <a:srgbClr val="FFFFFF"/>
      </a:lt1>
      <a:dk2>
        <a:srgbClr val="595959"/>
      </a:dk2>
      <a:lt2>
        <a:srgbClr val="EEEEEE"/>
      </a:lt2>
      <a:accent1>
        <a:srgbClr val="CC6462"/>
      </a:accent1>
      <a:accent2>
        <a:srgbClr val="EBE1D0"/>
      </a:accent2>
      <a:accent3>
        <a:srgbClr val="4D3C3C"/>
      </a:accent3>
      <a:accent4>
        <a:srgbClr val="9A4D4A"/>
      </a:accent4>
      <a:accent5>
        <a:srgbClr val="FFD966"/>
      </a:accent5>
      <a:accent6>
        <a:srgbClr val="FBF8F4"/>
      </a:accent6>
      <a:hlink>
        <a:srgbClr val="CC646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538</Words>
  <Application>Microsoft Office PowerPoint</Application>
  <PresentationFormat>화면 슬라이드 쇼(16:9)</PresentationFormat>
  <Paragraphs>146</Paragraphs>
  <Slides>12</Slides>
  <Notes>12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Courier Prime</vt:lpstr>
      <vt:lpstr>Cambria Math</vt:lpstr>
      <vt:lpstr>Montserrat SemiBold</vt:lpstr>
      <vt:lpstr>Symbol</vt:lpstr>
      <vt:lpstr>Arial</vt:lpstr>
      <vt:lpstr>Microsoft PhagsPa</vt:lpstr>
      <vt:lpstr>Heimat Presentation by Slidesgo</vt:lpstr>
      <vt:lpstr>Worksheet</vt:lpstr>
      <vt:lpstr>Mathematical Parser and Calculator</vt:lpstr>
      <vt:lpstr>Explanations of Symbols</vt:lpstr>
      <vt:lpstr>Derivation Rule</vt:lpstr>
      <vt:lpstr>Derivation Rule</vt:lpstr>
      <vt:lpstr>Lex / Yacc</vt:lpstr>
      <vt:lpstr>SLR Parsing Table</vt:lpstr>
      <vt:lpstr>Features of our Calculator Parser</vt:lpstr>
      <vt:lpstr>Instance of Error Messages</vt:lpstr>
      <vt:lpstr>Concept of Error Identification (NFA)</vt:lpstr>
      <vt:lpstr>Concept of Error Identification (NFA)</vt:lpstr>
      <vt:lpstr>Examples of Error Recoveries</vt:lpstr>
      <vt:lpstr>Examples of Error Recoveries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Mathematical Parser and Calculator</dc:title>
  <dc:creator>박섭</dc:creator>
  <cp:lastModifiedBy>박 섭</cp:lastModifiedBy>
  <cp:revision>14</cp:revision>
  <dcterms:modified xsi:type="dcterms:W3CDTF">2021-12-06T14:42:55Z</dcterms:modified>
</cp:coreProperties>
</file>