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77" r:id="rId11"/>
    <p:sldId id="266" r:id="rId12"/>
    <p:sldId id="267" r:id="rId13"/>
    <p:sldId id="269" r:id="rId14"/>
    <p:sldId id="272" r:id="rId15"/>
    <p:sldId id="273" r:id="rId16"/>
    <p:sldId id="274" r:id="rId17"/>
    <p:sldId id="276" r:id="rId18"/>
    <p:sldId id="278" r:id="rId19"/>
    <p:sldId id="279" r:id="rId20"/>
    <p:sldId id="282" r:id="rId21"/>
    <p:sldId id="283" r:id="rId22"/>
    <p:sldId id="280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C78E8-79C0-4EE7-8180-ED41B4342E8A}" type="datetimeFigureOut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DE85F-B57C-4ADC-AF3E-A5C771A66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DE85F-B57C-4ADC-AF3E-A5C771A665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5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D7-3D51-4D6A-A601-4B25DC29FAF2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6C9-7A29-432F-B822-37C52F7F1DAB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DDB-C159-47E0-A08E-F421DCDFC79C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254F-1B40-4BA5-AB5E-0557BB712ED4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3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BCD5-8A46-4F3F-9F05-00821B041A5B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1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AA1A-A653-4C4A-BEE5-2B5D48F6D442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0E4D-D427-4CA9-A8A1-B8C542CD0E87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3B1-E791-40AA-94AC-2C039F53CABC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66CA-E934-41B9-98D0-1D419F8A6FC8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E5A9-75E4-45B0-938D-7A472AC05DE6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0060-F018-490D-AA01-4DC0E378868B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134F-85AA-40B2-84FC-FA9A0D2BA229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54F-019F-42D5-8DF5-A95187FA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___________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lovme.tistory.com/105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blog.naver.com/PostView.nhn?blogId=loganmall&amp;logNo=10154629960&amp;categoryNo=6&amp;parentCategoryNo=1&amp;viewDate=&amp;currentPage=&amp;postListTopCurrentPage=&amp;isAfterWrite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2proo.net/174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azeizle.tistory.com/m/post/view/id/92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zylinc.com/blog-reader/items/c2dm-a-simple-introduction-using-a-java-serv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news.softpedia.com/news/SQLite-3-7-16-1-Is-Available-for-Download-341705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미팅 예약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946" y="1825624"/>
            <a:ext cx="2451458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6" y="1825624"/>
            <a:ext cx="2451600" cy="4349299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86" y="1825624"/>
            <a:ext cx="2451600" cy="43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216570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530"/>
                <a:gridCol w="880007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할일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~8.6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설계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채팅까지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채팅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일정 </a:t>
                      </a:r>
                      <a:r>
                        <a:rPr lang="en-US" altLang="ko-KR" dirty="0" smtClean="0"/>
                        <a:t>UI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GCM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8.6~8.9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사용자</a:t>
                      </a:r>
                      <a:r>
                        <a:rPr lang="ko-KR" altLang="en-US" baseline="0" dirty="0" smtClean="0"/>
                        <a:t> 등록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처음 </a:t>
                      </a:r>
                      <a:r>
                        <a:rPr lang="ko-KR" altLang="en-US" baseline="0" dirty="0" err="1" smtClean="0"/>
                        <a:t>실행시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사용자 목록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채팅 목록 </a:t>
                      </a:r>
                      <a:r>
                        <a:rPr lang="en-US" altLang="ko-KR" baseline="0" dirty="0" smtClean="0"/>
                        <a:t>UI(</a:t>
                      </a:r>
                      <a:r>
                        <a:rPr lang="ko-KR" altLang="en-US" baseline="0" dirty="0" smtClean="0"/>
                        <a:t>슬라이드 </a:t>
                      </a:r>
                      <a:r>
                        <a:rPr lang="en-US" altLang="ko-KR" baseline="0" dirty="0" smtClean="0"/>
                        <a:t>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8.12~8.16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만들어 놓은 채팅과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합치기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16</a:t>
            </a:r>
            <a:r>
              <a:rPr lang="ko-KR" altLang="en-US" dirty="0" smtClean="0"/>
              <a:t>일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통합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기기등록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친구목록표시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일정목록표시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기기등록 </a:t>
            </a:r>
            <a:r>
              <a:rPr lang="en-US" altLang="ko-KR" dirty="0" smtClean="0"/>
              <a:t>&amp; </a:t>
            </a:r>
            <a:r>
              <a:rPr lang="ko-KR" altLang="en-US" dirty="0"/>
              <a:t>친구목록표시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8" y="1825625"/>
            <a:ext cx="2447627" cy="4351338"/>
          </a:xfr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05" y="1825622"/>
            <a:ext cx="2448000" cy="43513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29" y="1825623"/>
            <a:ext cx="2448000" cy="43513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26" y="1825623"/>
            <a:ext cx="24480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일정목록표시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링크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6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 ~ 23</a:t>
            </a:r>
            <a:r>
              <a:rPr lang="ko-KR" altLang="en-US" dirty="0" smtClean="0"/>
              <a:t>일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 기능 보완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불참 여부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참석자 명단</a:t>
            </a:r>
            <a:endParaRPr lang="en-US" altLang="ko-KR" dirty="0" smtClean="0"/>
          </a:p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en-US" altLang="ko-KR" dirty="0" smtClean="0"/>
          </a:p>
          <a:p>
            <a:r>
              <a:rPr lang="ko-KR" altLang="en-US" dirty="0" smtClean="0"/>
              <a:t>지도 기능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23</a:t>
            </a:r>
            <a:r>
              <a:rPr lang="ko-KR" altLang="en-US" dirty="0" smtClean="0"/>
              <a:t>일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일정 기능 보완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참석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불참 여부 설정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참석자 명단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수정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삭제 기능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지도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장소검색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네이버맵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API)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장소검색 후 </a:t>
            </a:r>
            <a:r>
              <a:rPr lang="en-US" altLang="ko-KR" dirty="0" smtClean="0">
                <a:solidFill>
                  <a:srgbClr val="FF0000"/>
                </a:solidFill>
              </a:rPr>
              <a:t>DB </a:t>
            </a:r>
            <a:r>
              <a:rPr lang="ko-KR" altLang="en-US" dirty="0" smtClean="0">
                <a:solidFill>
                  <a:srgbClr val="FF0000"/>
                </a:solidFill>
              </a:rPr>
              <a:t>저장 미완성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요구사항</a:t>
            </a:r>
            <a:endParaRPr lang="en-US" altLang="ko-KR" dirty="0" smtClean="0"/>
          </a:p>
          <a:p>
            <a:r>
              <a:rPr lang="ko-KR" altLang="en-US" dirty="0" smtClean="0"/>
              <a:t>필요기술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불참 설정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784436"/>
            <a:ext cx="2447627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참석자 명단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수정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 기능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67" y="1825625"/>
            <a:ext cx="2447627" cy="43513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21" y="182562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 ~ 30</a:t>
            </a:r>
            <a:r>
              <a:rPr lang="ko-KR" altLang="en-US" dirty="0" smtClean="0"/>
              <a:t>일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ko-KR" altLang="en-US" dirty="0" smtClean="0"/>
              <a:t>기능 마무리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장소검색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네이버맵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API)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장소검색 후 </a:t>
            </a:r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>
                <a:solidFill>
                  <a:srgbClr val="FF0000"/>
                </a:solidFill>
              </a:rPr>
              <a:t>저장 </a:t>
            </a:r>
            <a:r>
              <a:rPr lang="ko-KR" altLang="en-US" dirty="0" smtClean="0">
                <a:solidFill>
                  <a:srgbClr val="FF0000"/>
                </a:solidFill>
              </a:rPr>
              <a:t>미완성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이홍석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함동화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채팅 스크롤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이채영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사용자 초기등록 개선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이채영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함동화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테스트 및 코드 </a:t>
            </a:r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명세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이홍석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이홍석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이채영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함동화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 ~ 30</a:t>
            </a:r>
            <a:r>
              <a:rPr lang="ko-KR" altLang="en-US" dirty="0" smtClean="0"/>
              <a:t>일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ko-KR" altLang="en-US" dirty="0" smtClean="0"/>
              <a:t>기능 마무리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장소검색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네이버맵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API)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장소검색 후 </a:t>
            </a:r>
            <a:r>
              <a:rPr lang="en-US" altLang="ko-KR" dirty="0">
                <a:solidFill>
                  <a:srgbClr val="0070C0"/>
                </a:solidFill>
              </a:rPr>
              <a:t>DB </a:t>
            </a:r>
            <a:r>
              <a:rPr lang="ko-KR" altLang="en-US" dirty="0">
                <a:solidFill>
                  <a:srgbClr val="0070C0"/>
                </a:solidFill>
              </a:rPr>
              <a:t>저장 </a:t>
            </a:r>
            <a:r>
              <a:rPr lang="ko-KR" altLang="en-US" dirty="0" smtClean="0">
                <a:solidFill>
                  <a:srgbClr val="0070C0"/>
                </a:solidFill>
              </a:rPr>
              <a:t>미완성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이홍석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함동화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채팅 스크롤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이채영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B050"/>
                </a:solidFill>
              </a:rPr>
              <a:t>사용자 초기등록 개선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이채영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함동화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/>
              <a:t>테스트 및 코드 </a:t>
            </a:r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테스트 명세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이홍석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err="1" smtClean="0">
                <a:solidFill>
                  <a:srgbClr val="00B050"/>
                </a:solidFill>
              </a:rPr>
              <a:t>리팩토링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이홍석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이채영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함동화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56" y="1913690"/>
            <a:ext cx="2601688" cy="46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등록</a:t>
            </a:r>
            <a:endParaRPr lang="en-US" altLang="ko-KR" dirty="0" smtClean="0"/>
          </a:p>
          <a:p>
            <a:r>
              <a:rPr lang="ko-KR" altLang="en-US" dirty="0" smtClean="0"/>
              <a:t>친구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r>
              <a:rPr lang="ko-KR" altLang="en-US" dirty="0" smtClean="0"/>
              <a:t>채팅</a:t>
            </a:r>
            <a:endParaRPr lang="en-US" altLang="ko-KR" dirty="0" smtClean="0"/>
          </a:p>
          <a:p>
            <a:r>
              <a:rPr lang="ko-KR" altLang="en-US" dirty="0" smtClean="0"/>
              <a:t>달력을 이용한 일정추가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이동통신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회원아이디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WIFI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서버에 가입</a:t>
            </a:r>
            <a:endParaRPr lang="ko-KR" altLang="en-US" dirty="0"/>
          </a:p>
        </p:txBody>
      </p:sp>
      <p:pic>
        <p:nvPicPr>
          <p:cNvPr id="1026" name="Picture 2" descr="http://cfile3.uf.tistory.com/image/177870335086C68330023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07" y="2625289"/>
            <a:ext cx="2247783" cy="36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9079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로 친구 조회</a:t>
            </a:r>
            <a:endParaRPr lang="en-US" altLang="ko-KR" dirty="0" smtClean="0"/>
          </a:p>
          <a:p>
            <a:r>
              <a:rPr lang="ko-KR" altLang="en-US" dirty="0" smtClean="0"/>
              <a:t>전화번호부를 이용한 친구 동기화</a:t>
            </a:r>
            <a:endParaRPr lang="ko-KR" altLang="en-US" dirty="0"/>
          </a:p>
        </p:txBody>
      </p:sp>
      <p:pic>
        <p:nvPicPr>
          <p:cNvPr id="2050" name="Picture 2" descr="http://postfiles14.naver.net/20121218_285/loganmall_1355805194504RoQV1_JPEG/%C4%AB%C4%AB%BF%C0%C5%E5%C4%A3%B1%B8%B5%EE%B7%CF111.jpg?type=w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04" y="2005748"/>
            <a:ext cx="2259831" cy="39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1.uf.tistory.com/image/143166504F187C951885FB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534" y="2005748"/>
            <a:ext cx="2259831" cy="39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채팅 방 개설 후 친구 초대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카카오톡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8" name="Picture 6" descr="http://azeizle.tistory.com/m/post/getImage/?f=cfile24.uf%40207727274BA241943A79B4.jpg&amp;size=48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81" y="2852737"/>
            <a:ext cx="4572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달력을 이용한 일정추가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iPhone </a:t>
            </a:r>
            <a:r>
              <a:rPr lang="ko-KR" altLang="en-US" dirty="0" smtClean="0">
                <a:solidFill>
                  <a:srgbClr val="FF0000"/>
                </a:solidFill>
              </a:rPr>
              <a:t>캘린더</a:t>
            </a:r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ko-KR" altLang="en-US" dirty="0" err="1" smtClean="0"/>
              <a:t>년월일</a:t>
            </a:r>
            <a:r>
              <a:rPr lang="ko-KR" altLang="en-US" dirty="0" smtClean="0"/>
              <a:t>”을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2013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일정 시간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시간 오전 </a:t>
            </a:r>
            <a:r>
              <a:rPr lang="en-US" altLang="ko-KR" dirty="0" smtClean="0"/>
              <a:t>09:00 ~ </a:t>
            </a:r>
            <a:r>
              <a:rPr lang="ko-KR" altLang="en-US" dirty="0" smtClean="0"/>
              <a:t>오전 </a:t>
            </a:r>
            <a:r>
              <a:rPr lang="en-US" altLang="ko-KR" dirty="0" smtClean="0"/>
              <a:t>11:00)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입력</a:t>
            </a:r>
          </a:p>
          <a:p>
            <a:r>
              <a:rPr lang="ko-KR" altLang="en-US" dirty="0" smtClean="0"/>
              <a:t>관련 사용자 초대</a:t>
            </a:r>
          </a:p>
          <a:p>
            <a:r>
              <a:rPr lang="ko-KR" altLang="en-US" dirty="0" smtClean="0"/>
              <a:t>알림 설정</a:t>
            </a:r>
            <a:r>
              <a:rPr lang="en-US" altLang="ko-KR" dirty="0" smtClean="0"/>
              <a:t>(on, off)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달력을 이용한 일정추가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20" y="1996751"/>
            <a:ext cx="2416628" cy="36249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33" y="2554372"/>
            <a:ext cx="2307770" cy="250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063" y="1027906"/>
            <a:ext cx="2037714" cy="26166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062" y="4016433"/>
            <a:ext cx="2037714" cy="2616665"/>
          </a:xfrm>
          <a:prstGeom prst="rect">
            <a:avLst/>
          </a:prstGeom>
        </p:spPr>
      </p:pic>
      <p:sp>
        <p:nvSpPr>
          <p:cNvPr id="9" name="아래로 구부러진 화살표 8"/>
          <p:cNvSpPr/>
          <p:nvPr/>
        </p:nvSpPr>
        <p:spPr>
          <a:xfrm rot="19800000">
            <a:off x="6251839" y="2504301"/>
            <a:ext cx="2509024" cy="7491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 rot="17100000">
            <a:off x="7111561" y="4524235"/>
            <a:ext cx="858644" cy="21949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톱니 모양의 오른쪽 화살표 12"/>
          <p:cNvSpPr/>
          <p:nvPr/>
        </p:nvSpPr>
        <p:spPr>
          <a:xfrm>
            <a:off x="3780262" y="3644571"/>
            <a:ext cx="1121799" cy="659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63536" y="3113040"/>
            <a:ext cx="12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일정추가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DB(SQLite)</a:t>
            </a:r>
          </a:p>
          <a:p>
            <a:r>
              <a:rPr lang="en-US" altLang="ko-KR" dirty="0" smtClean="0"/>
              <a:t>C2DM(Server Push)</a:t>
            </a:r>
          </a:p>
        </p:txBody>
      </p:sp>
      <p:pic>
        <p:nvPicPr>
          <p:cNvPr id="4098" name="Picture 2" descr="http://www.zylinc.com/tl_files/download/blog/c2dm/c2dm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99" y="3230562"/>
            <a:ext cx="43053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1-news.softpedia-static.com/images/news-700/SQLite-3-7-16-1-Is-Available-for-Download.png?136465656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44" y="3788519"/>
            <a:ext cx="3554401" cy="16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54F-019F-42D5-8DF5-A95187FAEC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390</Words>
  <Application>Microsoft Office PowerPoint</Application>
  <PresentationFormat>와이드스크린</PresentationFormat>
  <Paragraphs>119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모바일 미팅 예약 시스템</vt:lpstr>
      <vt:lpstr>목차</vt:lpstr>
      <vt:lpstr>기능 요구사항</vt:lpstr>
      <vt:lpstr>사용자 등록</vt:lpstr>
      <vt:lpstr>친구 등록, 조회</vt:lpstr>
      <vt:lpstr>채팅</vt:lpstr>
      <vt:lpstr>달력을 이용한 일정추가</vt:lpstr>
      <vt:lpstr>달력을 이용한 일정추가</vt:lpstr>
      <vt:lpstr>필요기술</vt:lpstr>
      <vt:lpstr>예상 UI</vt:lpstr>
      <vt:lpstr>앞으로의 일정</vt:lpstr>
      <vt:lpstr>8월 12일 ~ 16일 작업</vt:lpstr>
      <vt:lpstr>기기등록 &amp; 친구목록표시</vt:lpstr>
      <vt:lpstr>채팅</vt:lpstr>
      <vt:lpstr>일정추가</vt:lpstr>
      <vt:lpstr>일정목록표시</vt:lpstr>
      <vt:lpstr>클래스다이어그램</vt:lpstr>
      <vt:lpstr>8월 19 ~ 23일 계획</vt:lpstr>
      <vt:lpstr>8월 19일 ~ 23일 작업</vt:lpstr>
      <vt:lpstr>참석/불참 설정</vt:lpstr>
      <vt:lpstr>참석자 명단</vt:lpstr>
      <vt:lpstr>일정 수정</vt:lpstr>
      <vt:lpstr>지도 기능</vt:lpstr>
      <vt:lpstr>8월 26 ~ 30일 계획</vt:lpstr>
      <vt:lpstr>8월 26 ~ 30일 작업</vt:lpstr>
      <vt:lpstr>지도적용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미팅 예약 시스템</dc:title>
  <dc:creator>SELAB</dc:creator>
  <cp:lastModifiedBy>SE-NOTEBOOK</cp:lastModifiedBy>
  <cp:revision>29</cp:revision>
  <dcterms:created xsi:type="dcterms:W3CDTF">2013-07-24T02:24:46Z</dcterms:created>
  <dcterms:modified xsi:type="dcterms:W3CDTF">2013-09-09T02:04:39Z</dcterms:modified>
</cp:coreProperties>
</file>