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96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0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8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6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7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5454-CB27-44DE-ACDC-9154AF73890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D099-54FD-4D3D-A96D-66F4DDCE7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48" y="1073944"/>
            <a:ext cx="6896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1132" y="3428999"/>
            <a:ext cx="77850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종속 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둘 이상의 독립변수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상관관계를 모델링 하는 회귀분석 기법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사이의 관계를 선형이라고 가정하고 회귀계수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찾음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단순선형회귀와 동일하게 </a:t>
            </a:r>
            <a:r>
              <a:rPr lang="ko-KR" altLang="en-US" dirty="0" err="1" smtClean="0"/>
              <a:t>최소제곱법을</a:t>
            </a:r>
            <a:r>
              <a:rPr lang="ko-KR" altLang="en-US" dirty="0" smtClean="0"/>
              <a:t> 사용할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독립변수</a:t>
            </a:r>
            <a:r>
              <a:rPr lang="en-US" altLang="ko-KR" dirty="0" smtClean="0"/>
              <a:t>x</a:t>
            </a:r>
            <a:r>
              <a:rPr lang="ko-KR" altLang="en-US" dirty="0" err="1" smtClean="0"/>
              <a:t>끼리는</a:t>
            </a:r>
            <a:r>
              <a:rPr lang="ko-KR" altLang="en-US" dirty="0" smtClean="0"/>
              <a:t> 통계적으로 독립이어야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독립변수와 종속변수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관계가 있어야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3744"/>
            <a:ext cx="3693393" cy="350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USER\Desktop\태연\딥러닝\선형회귀\그래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3862878" cy="32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581128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단순 선형회귀는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y</a:t>
            </a:r>
            <a:r>
              <a:rPr lang="ko-KR" altLang="en-US" dirty="0" smtClean="0"/>
              <a:t>의 관계에서 </a:t>
            </a:r>
            <a:r>
              <a:rPr lang="en-US" altLang="ko-KR" dirty="0" smtClean="0"/>
              <a:t>XY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공간에서의 직선이지만 기본적인 다중 선형 회귀는 사진과 같이 </a:t>
            </a:r>
            <a:r>
              <a:rPr lang="en-US" altLang="ko-KR" dirty="0" smtClean="0"/>
              <a:t>x1,x2,y</a:t>
            </a:r>
            <a:r>
              <a:rPr lang="ko-KR" altLang="en-US" dirty="0" smtClean="0"/>
              <a:t>의 관계인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공간에서 직선임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독립변수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많아질수록 기하학적으로 나타내기가 힘들어짐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선형 회귀보다 정확한 결과값을 예측할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5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211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ko-KR" altLang="en-US" sz="1700" dirty="0" smtClean="0"/>
              <a:t>선형회귀분석에서 종속변수를 독립변수의 선형함수로 나타낼 수 있음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- </a:t>
            </a:r>
            <a:r>
              <a:rPr lang="ko-KR" altLang="en-US" sz="1700" dirty="0" smtClean="0"/>
              <a:t>오차의 분포가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을 중심으로 균등하게 흩어져 있어야 함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- </a:t>
            </a:r>
            <a:r>
              <a:rPr lang="ko-KR" altLang="en-US" sz="1700" dirty="0" smtClean="0"/>
              <a:t>오차의 평균은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이고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동일한 분산을 </a:t>
            </a:r>
            <a:r>
              <a:rPr lang="ko-KR" altLang="en-US" sz="1700" dirty="0" err="1" smtClean="0"/>
              <a:t>갖음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- </a:t>
            </a:r>
            <a:r>
              <a:rPr lang="ko-KR" altLang="en-US" sz="1700" dirty="0" smtClean="0"/>
              <a:t>오차들이 정규분포를 이루는 경우 </a:t>
            </a:r>
            <a:r>
              <a:rPr lang="ko-KR" altLang="en-US" sz="1700" smtClean="0"/>
              <a:t>표준화된 오차들이 </a:t>
            </a:r>
            <a:r>
              <a:rPr lang="ko-KR" altLang="en-US" sz="1700" dirty="0" smtClean="0"/>
              <a:t>대각선을 형성</a:t>
            </a: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endParaRPr lang="en-US" altLang="ko-KR" sz="13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ko-KR" altLang="en-US" sz="1700" dirty="0" smtClean="0"/>
              <a:t>독립변수들간에는 서로 관련이 없어야 함</a:t>
            </a:r>
            <a:r>
              <a:rPr lang="en-US" altLang="ko-KR" sz="1700" dirty="0" smtClean="0"/>
              <a:t>.(</a:t>
            </a:r>
            <a:r>
              <a:rPr lang="ko-KR" altLang="en-US" sz="1700" dirty="0" err="1" smtClean="0"/>
              <a:t>다중공선성이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없어야함</a:t>
            </a:r>
            <a:r>
              <a:rPr lang="en-US" altLang="ko-KR" sz="1700" dirty="0" smtClean="0"/>
              <a:t>)</a:t>
            </a:r>
            <a:br>
              <a:rPr lang="en-US" altLang="ko-KR" sz="1700" dirty="0" smtClean="0"/>
            </a:br>
            <a:r>
              <a:rPr lang="en-US" altLang="ko-KR" sz="1700" dirty="0" smtClean="0"/>
              <a:t>- </a:t>
            </a:r>
            <a:r>
              <a:rPr lang="ko-KR" altLang="en-US" sz="1700" dirty="0" smtClean="0"/>
              <a:t>독립변수들끼리 상호영향을 끼칠 경우 일부 독립변수는 종속변수에 영향을 줄 수 없음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- </a:t>
            </a:r>
            <a:r>
              <a:rPr lang="ko-KR" altLang="en-US" sz="1700" dirty="0" err="1" smtClean="0"/>
              <a:t>다중공선성이</a:t>
            </a:r>
            <a:r>
              <a:rPr lang="ko-KR" altLang="en-US" sz="1700" dirty="0" smtClean="0"/>
              <a:t> 높은 독립변수를 사용하여 다중 회귀를 수행하면 종속변수에 영향을 끼치게 된다</a:t>
            </a:r>
            <a:r>
              <a:rPr lang="en-US" altLang="ko-KR" sz="1700" dirty="0" smtClean="0"/>
              <a:t>. (t</a:t>
            </a:r>
            <a:r>
              <a:rPr lang="ko-KR" altLang="en-US" sz="1700" dirty="0" smtClean="0"/>
              <a:t>검정을 </a:t>
            </a:r>
            <a:r>
              <a:rPr lang="ko-KR" altLang="en-US" sz="1700" dirty="0"/>
              <a:t>통</a:t>
            </a:r>
            <a:r>
              <a:rPr lang="ko-KR" altLang="en-US" sz="1700" dirty="0" smtClean="0"/>
              <a:t>해 상관계수를 측정할 수 있고</a:t>
            </a:r>
            <a:r>
              <a:rPr lang="en-US" altLang="ko-KR" sz="1700" dirty="0" smtClean="0"/>
              <a:t> 0.7</a:t>
            </a:r>
            <a:r>
              <a:rPr lang="ko-KR" altLang="en-US" sz="1700" dirty="0" smtClean="0"/>
              <a:t>을 넘으면 </a:t>
            </a:r>
            <a:r>
              <a:rPr lang="ko-KR" altLang="en-US" sz="1700" dirty="0" err="1" smtClean="0"/>
              <a:t>다중공선성이</a:t>
            </a:r>
            <a:r>
              <a:rPr lang="ko-KR" altLang="en-US" sz="1700" dirty="0" smtClean="0"/>
              <a:t> 잠재적 문제라고 판단</a:t>
            </a:r>
            <a:r>
              <a:rPr lang="en-US" altLang="ko-KR" sz="1700" dirty="0" smtClean="0"/>
              <a:t>)</a:t>
            </a:r>
            <a:r>
              <a:rPr lang="en-US" altLang="ko-KR" sz="1700" dirty="0" smtClean="0"/>
              <a:t>      </a:t>
            </a:r>
            <a:endParaRPr lang="en-US" altLang="ko-KR" sz="17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700" dirty="0"/>
              <a:t/>
            </a:r>
            <a:br>
              <a:rPr lang="en-US" altLang="ko-KR" sz="1700" dirty="0"/>
            </a:b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311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94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2019-09-25T02:45:11Z</dcterms:created>
  <dcterms:modified xsi:type="dcterms:W3CDTF">2019-09-25T09:15:12Z</dcterms:modified>
</cp:coreProperties>
</file>