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7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7F6-2CCB-47E7-A942-0B257060704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E8CA-C884-4872-81B8-31D409FB4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04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7F6-2CCB-47E7-A942-0B257060704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E8CA-C884-4872-81B8-31D409FB4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5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7F6-2CCB-47E7-A942-0B257060704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E8CA-C884-4872-81B8-31D409FB4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14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7F6-2CCB-47E7-A942-0B257060704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E8CA-C884-4872-81B8-31D409FB4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4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7F6-2CCB-47E7-A942-0B257060704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E8CA-C884-4872-81B8-31D409FB4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36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7F6-2CCB-47E7-A942-0B257060704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E8CA-C884-4872-81B8-31D409FB4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23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7F6-2CCB-47E7-A942-0B257060704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E8CA-C884-4872-81B8-31D409FB4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679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7F6-2CCB-47E7-A942-0B257060704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E8CA-C884-4872-81B8-31D409FB4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32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7F6-2CCB-47E7-A942-0B257060704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E8CA-C884-4872-81B8-31D409FB4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722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7F6-2CCB-47E7-A942-0B257060704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E8CA-C884-4872-81B8-31D409FB4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3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8A7F6-2CCB-47E7-A942-0B257060704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CE8CA-C884-4872-81B8-31D409FB4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0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8A7F6-2CCB-47E7-A942-0B2570607048}" type="datetimeFigureOut">
              <a:rPr lang="ko-KR" altLang="en-US" smtClean="0"/>
              <a:t>2020-02-11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CE8CA-C884-4872-81B8-31D409FB4B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5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install/gpu" TargetMode="External"/><Relationship Id="rId2" Type="http://schemas.openxmlformats.org/officeDocument/2006/relationships/hyperlink" Target="https://www.nvidia.co.kr/Download/Find.aspx?lang=kr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eloper.nvidia.com/cuda-toolkit-archiv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eveloper.nvidia.com/rdp/cudnn-downloa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39358" y="2909724"/>
            <a:ext cx="89132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 smtClean="0"/>
              <a:t>Tensorflow 2.0-gpu </a:t>
            </a:r>
            <a:r>
              <a:rPr lang="ko-KR" altLang="en-US" sz="5000" dirty="0" smtClean="0"/>
              <a:t>버전 설치</a:t>
            </a:r>
            <a:endParaRPr lang="en-US" altLang="ko-KR" sz="5000" dirty="0" smtClean="0"/>
          </a:p>
          <a:p>
            <a:pPr algn="ctr"/>
            <a:r>
              <a:rPr lang="en-US" altLang="ko-KR" sz="5000" dirty="0" smtClean="0"/>
              <a:t>(Windows</a:t>
            </a:r>
            <a:r>
              <a:rPr lang="ko-KR" altLang="en-US" sz="5000" dirty="0" smtClean="0"/>
              <a:t>기준</a:t>
            </a:r>
            <a:r>
              <a:rPr lang="en-US" altLang="ko-KR" sz="5000" dirty="0" smtClean="0"/>
              <a:t>)</a:t>
            </a:r>
            <a:r>
              <a:rPr lang="ko-KR" altLang="en-US" sz="5000" dirty="0" smtClean="0"/>
              <a:t> 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585032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1072093"/>
            <a:ext cx="10058400" cy="54535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6333" y="584201"/>
            <a:ext cx="106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bin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 flipH="1">
            <a:off x="1921933" y="1778000"/>
            <a:ext cx="4360335" cy="863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39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333" y="584201"/>
            <a:ext cx="106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include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3" y="1024468"/>
            <a:ext cx="10058400" cy="5448300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H="1">
            <a:off x="4487333" y="1778000"/>
            <a:ext cx="1794936" cy="3987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756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333" y="584201"/>
            <a:ext cx="106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lib </a:t>
            </a:r>
            <a:r>
              <a:rPr lang="ko-KR" altLang="en-US" dirty="0" smtClean="0"/>
              <a:t>복사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1029758"/>
            <a:ext cx="10058400" cy="5453538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 flipH="1">
            <a:off x="4385733" y="1778000"/>
            <a:ext cx="1896536" cy="626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782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7097" y="260929"/>
            <a:ext cx="106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환경 변수 편집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1" y="861198"/>
            <a:ext cx="4211013" cy="357225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" t="455"/>
          <a:stretch/>
        </p:blipFill>
        <p:spPr>
          <a:xfrm>
            <a:off x="5144655" y="877455"/>
            <a:ext cx="6604596" cy="355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0297" y="4892965"/>
            <a:ext cx="106764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환경변수 </a:t>
            </a:r>
            <a:r>
              <a:rPr lang="en-US" altLang="ko-KR" dirty="0" smtClean="0"/>
              <a:t>Path</a:t>
            </a:r>
            <a:r>
              <a:rPr lang="ko-KR" altLang="en-US" dirty="0" smtClean="0"/>
              <a:t>에 아래와 같은  명령어를 추가합니다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C</a:t>
            </a:r>
            <a:r>
              <a:rPr lang="en-US" altLang="ko-KR" dirty="0"/>
              <a:t>:\Program Files\NVIDIA GPU Computing </a:t>
            </a:r>
            <a:r>
              <a:rPr lang="en-US" altLang="ko-KR" dirty="0" smtClean="0"/>
              <a:t>Toolkit\CUDA\v10.0\bin</a:t>
            </a:r>
            <a:endParaRPr lang="en-US" altLang="ko-KR" dirty="0"/>
          </a:p>
          <a:p>
            <a:r>
              <a:rPr lang="en-US" altLang="ko-KR" dirty="0"/>
              <a:t>C:\Program Files\NVIDIA GPU Computing </a:t>
            </a:r>
            <a:r>
              <a:rPr lang="en-US" altLang="ko-KR" dirty="0" smtClean="0"/>
              <a:t>Toolkit\CUDA\v10.0\include</a:t>
            </a:r>
            <a:endParaRPr lang="en-US" altLang="ko-KR" dirty="0"/>
          </a:p>
          <a:p>
            <a:r>
              <a:rPr lang="en-US" altLang="ko-KR" dirty="0"/>
              <a:t>C:\Program Files\NVIDIA GPU Computing </a:t>
            </a:r>
            <a:r>
              <a:rPr lang="en-US" altLang="ko-KR" dirty="0" smtClean="0"/>
              <a:t>Toolkit\CUDA\v10.0\lib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9"/>
          <p:cNvSpPr/>
          <p:nvPr/>
        </p:nvSpPr>
        <p:spPr>
          <a:xfrm>
            <a:off x="768928" y="2932101"/>
            <a:ext cx="2650067" cy="134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290128" y="3528291"/>
            <a:ext cx="3151908" cy="4710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03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33" y="152399"/>
            <a:ext cx="106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아나콘다가 설치가 되어있는 가정하에 시작하겠음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916" y="521731"/>
            <a:ext cx="11578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Anaconda Prompt</a:t>
            </a:r>
            <a:r>
              <a:rPr lang="ko-KR" altLang="en-US" dirty="0" smtClean="0"/>
              <a:t>를 실행해서 </a:t>
            </a:r>
            <a:r>
              <a:rPr lang="en-US" altLang="ko-KR" dirty="0" smtClean="0"/>
              <a:t>conda install Tensorflow-gpu==2.0.0 </a:t>
            </a:r>
            <a:r>
              <a:rPr lang="ko-KR" altLang="en-US" dirty="0" smtClean="0"/>
              <a:t>명령어로 설치를 진행을 하면 됨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/>
              <a:t>pip install --upgrade </a:t>
            </a:r>
            <a:r>
              <a:rPr lang="en-US" altLang="ko-KR" dirty="0" smtClean="0"/>
              <a:t>keras </a:t>
            </a:r>
            <a:r>
              <a:rPr lang="ko-KR" altLang="en-US" dirty="0" smtClean="0"/>
              <a:t>명령어로 케라스를 업그레이드를 한다</a:t>
            </a:r>
            <a:r>
              <a:rPr lang="en-US" altLang="ko-KR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pip </a:t>
            </a:r>
            <a:r>
              <a:rPr lang="en-US" altLang="ko-KR" dirty="0"/>
              <a:t>install --upgrade </a:t>
            </a:r>
            <a:r>
              <a:rPr lang="en-US" altLang="ko-KR" dirty="0" smtClean="0"/>
              <a:t>grpcio </a:t>
            </a:r>
            <a:r>
              <a:rPr lang="ko-KR" altLang="en-US" dirty="0"/>
              <a:t>명령어로 </a:t>
            </a:r>
            <a:r>
              <a:rPr lang="en-US" altLang="ko-KR" dirty="0" smtClean="0"/>
              <a:t>grpcio</a:t>
            </a:r>
            <a:r>
              <a:rPr lang="ko-KR" altLang="en-US" dirty="0" smtClean="0"/>
              <a:t>를 </a:t>
            </a:r>
            <a:r>
              <a:rPr lang="ko-KR" altLang="en-US" dirty="0"/>
              <a:t>업그레이드를 한다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텐서보드를 사용하기 위해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6" y="1671781"/>
            <a:ext cx="10058400" cy="31034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8623" y="4932095"/>
            <a:ext cx="11578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print(tf.__version__)   // </a:t>
            </a:r>
            <a:r>
              <a:rPr lang="ko-KR" altLang="en-US" dirty="0" smtClean="0"/>
              <a:t>현재 </a:t>
            </a:r>
            <a:r>
              <a:rPr lang="en-US" altLang="ko-KR" dirty="0" smtClean="0"/>
              <a:t>Tensorflow </a:t>
            </a:r>
            <a:r>
              <a:rPr lang="ko-KR" altLang="en-US" dirty="0" smtClean="0"/>
              <a:t>버전 확인</a:t>
            </a: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dirty="0" smtClean="0"/>
              <a:t>gpu=tf.test.is_gpu_available()   //GPU </a:t>
            </a:r>
            <a:r>
              <a:rPr lang="ko-KR" altLang="en-US" dirty="0" smtClean="0"/>
              <a:t>확인 코드</a:t>
            </a:r>
            <a:endParaRPr lang="en-US" altLang="ko-KR" dirty="0" smtClean="0"/>
          </a:p>
          <a:p>
            <a:r>
              <a:rPr lang="en-US" altLang="ko-KR" dirty="0" smtClean="0"/>
              <a:t>    print(gpu)</a:t>
            </a:r>
          </a:p>
          <a:p>
            <a:r>
              <a:rPr lang="en-US" altLang="ko-KR" dirty="0" smtClean="0"/>
              <a:t>    from tensorflow.python.client import device_lib</a:t>
            </a:r>
          </a:p>
          <a:p>
            <a:r>
              <a:rPr lang="en-US" altLang="ko-KR" dirty="0" smtClean="0"/>
              <a:t>    print(device_lib.list_local_devices())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9779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333" y="584201"/>
            <a:ext cx="106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아나콘다 </a:t>
            </a:r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91" y="1055195"/>
            <a:ext cx="11388436" cy="445891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5491" y="5698899"/>
            <a:ext cx="11578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File -&gt;Settings -&gt; Project </a:t>
            </a:r>
            <a:r>
              <a:rPr lang="ko-KR" altLang="en-US" dirty="0" err="1" smtClean="0"/>
              <a:t>프로젝트명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 Project Interpreter -&gt; </a:t>
            </a:r>
            <a:r>
              <a:rPr lang="ko-KR" altLang="en-US" dirty="0" smtClean="0"/>
              <a:t>아나콘다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으로 설정함</a:t>
            </a:r>
            <a:r>
              <a:rPr lang="en-US" altLang="ko-KR" dirty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655291" y="1773382"/>
            <a:ext cx="3151908" cy="323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5800" y="2653205"/>
            <a:ext cx="2122055" cy="323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96333" y="1055195"/>
            <a:ext cx="510309" cy="323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99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333" y="584201"/>
            <a:ext cx="106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아나콘다 </a:t>
            </a:r>
            <a:r>
              <a:rPr lang="en-US" altLang="ko-KR" dirty="0" err="1" smtClean="0"/>
              <a:t>pycharm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연동 후 </a:t>
            </a:r>
            <a:r>
              <a:rPr lang="en-US" altLang="ko-KR" dirty="0" smtClean="0"/>
              <a:t>Tensorflow </a:t>
            </a:r>
            <a:r>
              <a:rPr lang="ko-KR" altLang="en-US" dirty="0" smtClean="0"/>
              <a:t>코드 확인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7" y="1021887"/>
            <a:ext cx="10058400" cy="537381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81181" y="4073236"/>
            <a:ext cx="5128492" cy="22167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7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" t="1233" r="1886"/>
          <a:stretch/>
        </p:blipFill>
        <p:spPr>
          <a:xfrm>
            <a:off x="443344" y="360218"/>
            <a:ext cx="9199419" cy="42394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729181" y="2697018"/>
            <a:ext cx="5645728" cy="812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6916" y="5006171"/>
            <a:ext cx="11578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Tensorflow gpu </a:t>
            </a:r>
            <a:r>
              <a:rPr lang="ko-KR" altLang="en-US" dirty="0" smtClean="0"/>
              <a:t>버전이 정상적으로 설치가 되고 코드를 실행시키면 전용 </a:t>
            </a:r>
            <a:r>
              <a:rPr lang="en-US" altLang="ko-KR" dirty="0" smtClean="0"/>
              <a:t>GPU </a:t>
            </a:r>
            <a:r>
              <a:rPr lang="ko-KR" altLang="en-US" dirty="0" smtClean="0"/>
              <a:t>메모리 사용량이 점차 늘어나는 것을 확인 할 수 있다</a:t>
            </a:r>
            <a:r>
              <a:rPr lang="en-US" altLang="ko-KR" dirty="0" smtClean="0"/>
              <a:t>.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8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0224" y="1106325"/>
            <a:ext cx="891328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+mj-lt"/>
              <a:buAutoNum type="arabicPeriod"/>
            </a:pPr>
            <a:r>
              <a:rPr lang="en-US" altLang="ko-KR" sz="4000" dirty="0" smtClean="0"/>
              <a:t>NVIDIA </a:t>
            </a:r>
            <a:r>
              <a:rPr lang="ko-KR" altLang="en-US" sz="4000" dirty="0" smtClean="0"/>
              <a:t>드라이버 다운로드</a:t>
            </a:r>
            <a:endParaRPr lang="en-US" altLang="ko-KR" sz="4000" dirty="0" smtClean="0"/>
          </a:p>
          <a:p>
            <a:pPr marL="914400" indent="-914400">
              <a:buFont typeface="+mj-lt"/>
              <a:buAutoNum type="arabicPeriod"/>
            </a:pPr>
            <a:endParaRPr lang="en-US" altLang="ko-KR" sz="4000" dirty="0" smtClean="0"/>
          </a:p>
          <a:p>
            <a:pPr marL="914400" indent="-914400">
              <a:buFont typeface="+mj-lt"/>
              <a:buAutoNum type="arabicPeriod"/>
            </a:pPr>
            <a:r>
              <a:rPr lang="en-US" altLang="ko-KR" sz="4000" dirty="0" smtClean="0"/>
              <a:t>CUDA 10.0 </a:t>
            </a:r>
            <a:r>
              <a:rPr lang="ko-KR" altLang="en-US" sz="4000" dirty="0" smtClean="0"/>
              <a:t>다운로드</a:t>
            </a:r>
            <a:endParaRPr lang="en-US" altLang="ko-KR" sz="4000" dirty="0" smtClean="0"/>
          </a:p>
          <a:p>
            <a:pPr marL="914400" indent="-914400">
              <a:buFont typeface="+mj-lt"/>
              <a:buAutoNum type="arabicPeriod"/>
            </a:pPr>
            <a:endParaRPr lang="en-US" altLang="ko-KR" sz="4000" dirty="0" smtClean="0"/>
          </a:p>
          <a:p>
            <a:pPr marL="914400" indent="-914400">
              <a:buFont typeface="+mj-lt"/>
              <a:buAutoNum type="arabicPeriod"/>
            </a:pPr>
            <a:r>
              <a:rPr lang="en-US" altLang="ko-KR" sz="4000" dirty="0" smtClean="0"/>
              <a:t>cuDNN 10.0 </a:t>
            </a:r>
            <a:r>
              <a:rPr lang="ko-KR" altLang="en-US" sz="4000" dirty="0" smtClean="0"/>
              <a:t>다운로드</a:t>
            </a:r>
            <a:endParaRPr lang="en-US" altLang="ko-KR" sz="4000" dirty="0" smtClean="0"/>
          </a:p>
          <a:p>
            <a:pPr marL="914400" indent="-914400">
              <a:buFont typeface="+mj-lt"/>
              <a:buAutoNum type="arabicPeriod"/>
            </a:pPr>
            <a:endParaRPr lang="en-US" altLang="ko-KR" sz="4000" dirty="0" smtClean="0"/>
          </a:p>
          <a:p>
            <a:pPr marL="914400" indent="-914400">
              <a:buFont typeface="+mj-lt"/>
              <a:buAutoNum type="arabicPeriod"/>
            </a:pPr>
            <a:r>
              <a:rPr lang="en-US" altLang="ko-KR" sz="4000" dirty="0" smtClean="0"/>
              <a:t>Tensorflow gpu </a:t>
            </a:r>
            <a:r>
              <a:rPr lang="ko-KR" altLang="en-US" sz="4000" dirty="0" smtClean="0"/>
              <a:t>버전 </a:t>
            </a:r>
            <a:r>
              <a:rPr lang="ko-KR" altLang="en-US" sz="4000" dirty="0" smtClean="0"/>
              <a:t>설치</a:t>
            </a:r>
            <a:endParaRPr lang="en-US" altLang="ko-KR" sz="4000" dirty="0" smtClean="0"/>
          </a:p>
          <a:p>
            <a:pPr marL="914400" indent="-914400">
              <a:buFont typeface="+mj-lt"/>
              <a:buAutoNum type="arabicPeriod"/>
            </a:pPr>
            <a:endParaRPr lang="en-US" altLang="ko-KR" sz="4000" dirty="0"/>
          </a:p>
          <a:p>
            <a:pPr marL="914400" indent="-914400">
              <a:buFont typeface="+mj-lt"/>
              <a:buAutoNum type="arabicPeriod"/>
            </a:pPr>
            <a:r>
              <a:rPr lang="ko-KR" altLang="en-US" sz="4000" dirty="0" smtClean="0"/>
              <a:t>아나콘다 </a:t>
            </a:r>
            <a:r>
              <a:rPr lang="en-US" altLang="ko-KR" sz="4000" dirty="0" err="1" smtClean="0"/>
              <a:t>pycharm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연</a:t>
            </a:r>
            <a:r>
              <a:rPr lang="ko-KR" altLang="en-US" sz="4000" dirty="0" smtClean="0"/>
              <a:t>동</a:t>
            </a:r>
            <a:endParaRPr lang="en-US" altLang="ko-KR" sz="4000" dirty="0" smtClean="0"/>
          </a:p>
          <a:p>
            <a:pPr marL="914400" indent="-914400">
              <a:buFont typeface="+mj-lt"/>
              <a:buAutoNum type="arabicPeriod"/>
            </a:pPr>
            <a:endParaRPr lang="ko-KR" alt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530224" y="313267"/>
            <a:ext cx="971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설치하는 연도와 </a:t>
            </a:r>
            <a:r>
              <a:rPr lang="en-US" altLang="ko-KR" dirty="0" smtClean="0">
                <a:solidFill>
                  <a:srgbClr val="FF0000"/>
                </a:solidFill>
              </a:rPr>
              <a:t>Tensorflow </a:t>
            </a:r>
            <a:r>
              <a:rPr lang="ko-KR" altLang="en-US" dirty="0" smtClean="0">
                <a:solidFill>
                  <a:srgbClr val="FF0000"/>
                </a:solidFill>
              </a:rPr>
              <a:t>버전에 맞게 </a:t>
            </a:r>
            <a:r>
              <a:rPr lang="en-US" altLang="ko-KR" dirty="0" smtClean="0">
                <a:solidFill>
                  <a:srgbClr val="FF0000"/>
                </a:solidFill>
              </a:rPr>
              <a:t>CUDA</a:t>
            </a:r>
            <a:r>
              <a:rPr lang="ko-KR" altLang="en-US" dirty="0" smtClean="0">
                <a:solidFill>
                  <a:srgbClr val="FF0000"/>
                </a:solidFill>
              </a:rPr>
              <a:t>와 </a:t>
            </a:r>
            <a:r>
              <a:rPr lang="en-US" altLang="ko-KR" dirty="0" smtClean="0">
                <a:solidFill>
                  <a:srgbClr val="FF0000"/>
                </a:solidFill>
              </a:rPr>
              <a:t>cuDNN</a:t>
            </a:r>
            <a:r>
              <a:rPr lang="ko-KR" altLang="en-US" dirty="0" smtClean="0">
                <a:solidFill>
                  <a:srgbClr val="FF0000"/>
                </a:solidFill>
              </a:rPr>
              <a:t>을  설치 해야함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78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33" y="584201"/>
            <a:ext cx="106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NVIDIA </a:t>
            </a:r>
            <a:r>
              <a:rPr lang="ko-KR" altLang="en-US" dirty="0" smtClean="0"/>
              <a:t>드라이버 다운로드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333" y="4478869"/>
            <a:ext cx="115781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윈도우 검색에 </a:t>
            </a:r>
            <a:r>
              <a:rPr lang="en-US" altLang="ko-KR" dirty="0" smtClean="0"/>
              <a:t>dxdiag</a:t>
            </a:r>
            <a:r>
              <a:rPr lang="ko-KR" altLang="en-US" dirty="0" smtClean="0"/>
              <a:t>를 검색해서 자신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그래픽카드의 사양을 확인한다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www.nvidia.co.kr/Download/Find.aspx?lang=kr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사이트를 들어가서 자신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그래픽카드에 맞게 </a:t>
            </a:r>
            <a:r>
              <a:rPr lang="en-US" altLang="ko-KR" dirty="0" smtClean="0"/>
              <a:t>NVIDIA </a:t>
            </a:r>
            <a:r>
              <a:rPr lang="ko-KR" altLang="en-US" dirty="0" smtClean="0"/>
              <a:t>드라이버를 다운로드를 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hlinkClick r:id="rId3"/>
              </a:rPr>
              <a:t>https://</a:t>
            </a:r>
            <a:r>
              <a:rPr lang="en-US" altLang="ko-KR" dirty="0" smtClean="0">
                <a:hlinkClick r:id="rId3"/>
              </a:rPr>
              <a:t>www.tensorflow.org/install/gpu</a:t>
            </a:r>
            <a:r>
              <a:rPr lang="en-US" altLang="ko-KR" dirty="0" smtClean="0"/>
              <a:t> Tensorflow-gpu</a:t>
            </a:r>
            <a:r>
              <a:rPr lang="ko-KR" altLang="en-US" dirty="0" smtClean="0"/>
              <a:t>설치에 관한 내용이 </a:t>
            </a:r>
            <a:r>
              <a:rPr lang="en-US" altLang="ko-KR" dirty="0" smtClean="0"/>
              <a:t>Tensorflow </a:t>
            </a:r>
            <a:r>
              <a:rPr lang="ko-KR" altLang="en-US" dirty="0" smtClean="0"/>
              <a:t>공식홈페이지에 자세하게 나와있음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9" y="1304991"/>
            <a:ext cx="4363541" cy="279205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66" y="1230301"/>
            <a:ext cx="5338233" cy="29464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61999" y="1727260"/>
            <a:ext cx="2269067" cy="939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968065" y="1727259"/>
            <a:ext cx="2980268" cy="15324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08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33" y="584201"/>
            <a:ext cx="106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NVIDIA </a:t>
            </a:r>
            <a:r>
              <a:rPr lang="ko-KR" altLang="en-US" dirty="0" smtClean="0"/>
              <a:t>드라이버 다운로드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333" y="4453469"/>
            <a:ext cx="11578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Tensorflow </a:t>
            </a:r>
            <a:r>
              <a:rPr lang="ko-KR" altLang="en-US" dirty="0" smtClean="0"/>
              <a:t>공식홈페이지에서 </a:t>
            </a:r>
            <a:r>
              <a:rPr lang="en-US" altLang="ko-KR" dirty="0" smtClean="0"/>
              <a:t>CUDA10.0 </a:t>
            </a:r>
            <a:r>
              <a:rPr lang="ko-KR" altLang="en-US" dirty="0" smtClean="0"/>
              <a:t>이상을 사용하기 위해서는 </a:t>
            </a:r>
            <a:r>
              <a:rPr lang="en-US" altLang="ko-KR" dirty="0" smtClean="0"/>
              <a:t>418.x </a:t>
            </a:r>
            <a:r>
              <a:rPr lang="ko-KR" altLang="en-US" dirty="0" smtClean="0"/>
              <a:t>이상 드라이버를 다운로드 하라고 명시되어 있다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2019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월에 </a:t>
            </a:r>
            <a:r>
              <a:rPr lang="en-US" altLang="ko-KR" dirty="0" smtClean="0"/>
              <a:t>Tensorflow 2.0</a:t>
            </a:r>
            <a:r>
              <a:rPr lang="ko-KR" altLang="en-US" dirty="0"/>
              <a:t> </a:t>
            </a:r>
            <a:r>
              <a:rPr lang="ko-KR" altLang="en-US" dirty="0" smtClean="0"/>
              <a:t>정식버전이 출시되었기 때문에 비슷한 시기에 출시된 </a:t>
            </a:r>
            <a:r>
              <a:rPr lang="en-US" altLang="ko-KR" dirty="0" smtClean="0"/>
              <a:t>441.66</a:t>
            </a:r>
            <a:r>
              <a:rPr lang="ko-KR" altLang="en-US" dirty="0" smtClean="0"/>
              <a:t>버전을 다운로드를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517" y="1143002"/>
            <a:ext cx="6123831" cy="304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336800" y="2556933"/>
            <a:ext cx="5401733" cy="1185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64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20" y="1227665"/>
            <a:ext cx="3159914" cy="32342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800" y="1227665"/>
            <a:ext cx="3429000" cy="32342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6887" y="5105402"/>
            <a:ext cx="10676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NVIDIA </a:t>
            </a:r>
            <a:r>
              <a:rPr lang="ko-KR" altLang="en-US" dirty="0" smtClean="0"/>
              <a:t>드라이버가 설치가 완료가 되고 </a:t>
            </a:r>
            <a:r>
              <a:rPr lang="en-US" altLang="ko-KR" dirty="0" smtClean="0"/>
              <a:t>cmd</a:t>
            </a:r>
            <a:r>
              <a:rPr lang="ko-KR" altLang="en-US" dirty="0" smtClean="0"/>
              <a:t>창에 </a:t>
            </a:r>
            <a:r>
              <a:rPr lang="en-US" altLang="ko-KR" dirty="0" smtClean="0"/>
              <a:t>nvidia-smi </a:t>
            </a:r>
            <a:r>
              <a:rPr lang="ko-KR" altLang="en-US" dirty="0" smtClean="0"/>
              <a:t>명령어를 실행시켜서 </a:t>
            </a:r>
            <a:r>
              <a:rPr lang="en-US" altLang="ko-KR" dirty="0" smtClean="0"/>
              <a:t>3</a:t>
            </a:r>
            <a:r>
              <a:rPr lang="ko-KR" altLang="en-US" dirty="0" smtClean="0"/>
              <a:t>번째 사진과 같이 출력이 되면 정상적으로 설치를 의미한다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371" y="1227665"/>
            <a:ext cx="4192496" cy="32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7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33" y="584201"/>
            <a:ext cx="106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CUDA 10.0 </a:t>
            </a:r>
            <a:r>
              <a:rPr lang="ko-KR" altLang="en-US" dirty="0" smtClean="0"/>
              <a:t> 다운로드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6333" y="4885269"/>
            <a:ext cx="11578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developer.nvidia.com/cuda-toolkit-archive</a:t>
            </a:r>
            <a:r>
              <a:rPr lang="en-US" altLang="ko-KR" dirty="0" smtClean="0"/>
              <a:t> CUDA </a:t>
            </a:r>
            <a:r>
              <a:rPr lang="ko-KR" altLang="en-US" dirty="0" smtClean="0"/>
              <a:t>를 다운로드를 받을 수 있는 사이트이다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CUDA10.0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선택하고 자신의 </a:t>
            </a:r>
            <a:r>
              <a:rPr lang="en-US" altLang="ko-KR" dirty="0" smtClean="0"/>
              <a:t>PC OS</a:t>
            </a:r>
            <a:r>
              <a:rPr lang="ko-KR" altLang="en-US" dirty="0" smtClean="0"/>
              <a:t>에 맞게 다운로드를 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959" y="1304156"/>
            <a:ext cx="4085041" cy="326784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81001" y="2932101"/>
            <a:ext cx="2650067" cy="107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282" y="1234533"/>
            <a:ext cx="5441365" cy="333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33" y="584201"/>
            <a:ext cx="106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CUDA 10.0 </a:t>
            </a:r>
            <a:r>
              <a:rPr lang="ko-KR" altLang="en-US" dirty="0" smtClean="0"/>
              <a:t> 설치 완료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" y="1284533"/>
            <a:ext cx="5342467" cy="38631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467" y="1221022"/>
            <a:ext cx="5382550" cy="39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53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333" y="584201"/>
            <a:ext cx="1067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cuDNN 10.0 </a:t>
            </a:r>
            <a:r>
              <a:rPr lang="ko-KR" altLang="en-US" dirty="0" smtClean="0"/>
              <a:t>다운로드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6" y="1024468"/>
            <a:ext cx="5789084" cy="3632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735" y="1175834"/>
            <a:ext cx="5579534" cy="36501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6333" y="4885269"/>
            <a:ext cx="11578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en-US" altLang="ko-KR" dirty="0">
                <a:hlinkClick r:id="rId4"/>
              </a:rPr>
              <a:t>https://</a:t>
            </a:r>
            <a:r>
              <a:rPr lang="en-US" altLang="ko-KR" dirty="0" smtClean="0">
                <a:hlinkClick r:id="rId4"/>
              </a:rPr>
              <a:t>developer.nvidia.com/rdp/cudnn-download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사이트에 접속해서 </a:t>
            </a:r>
            <a:r>
              <a:rPr lang="en-US" altLang="ko-KR" dirty="0" smtClean="0"/>
              <a:t>cuDNN</a:t>
            </a:r>
            <a:r>
              <a:rPr lang="ko-KR" altLang="en-US" dirty="0" smtClean="0"/>
              <a:t>을 다운로드를 받는다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멤버쉽 때문에 로그인하라는 화면이 나오는데 로그인하고 다운로드 받으면 된다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다운을 받고 압축을 풀면 </a:t>
            </a:r>
            <a:r>
              <a:rPr lang="en-US" altLang="ko-KR" dirty="0" smtClean="0"/>
              <a:t>cuda</a:t>
            </a:r>
            <a:r>
              <a:rPr lang="ko-KR" altLang="en-US" dirty="0" smtClean="0"/>
              <a:t>라는 폴더가 생성이 됨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45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65667" y="271458"/>
            <a:ext cx="10955866" cy="3980583"/>
            <a:chOff x="465667" y="271458"/>
            <a:chExt cx="10955866" cy="3980583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67" y="271458"/>
              <a:ext cx="10955866" cy="3980583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7061201" y="636030"/>
              <a:ext cx="787400" cy="4053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22867" y="636030"/>
              <a:ext cx="787400" cy="1429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905935" y="1041400"/>
              <a:ext cx="787400" cy="1429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905935" y="1303867"/>
              <a:ext cx="787400" cy="1429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" name="직선 화살표 연결선 9"/>
          <p:cNvCxnSpPr/>
          <p:nvPr/>
        </p:nvCxnSpPr>
        <p:spPr>
          <a:xfrm flipH="1">
            <a:off x="1803400" y="636030"/>
            <a:ext cx="5257801" cy="714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1"/>
          </p:cNvCxnSpPr>
          <p:nvPr/>
        </p:nvCxnSpPr>
        <p:spPr>
          <a:xfrm flipH="1">
            <a:off x="1756833" y="838715"/>
            <a:ext cx="5304368" cy="274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725084" y="1041400"/>
            <a:ext cx="5336117" cy="3645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06916" y="4431606"/>
            <a:ext cx="115781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로컬디스크 </a:t>
            </a:r>
            <a:r>
              <a:rPr lang="en-US" altLang="ko-KR" dirty="0" smtClean="0"/>
              <a:t>C &lt; Program Files &lt; NVIDIA GPU Computing Toolkit &lt; CUDA &lt;10.0 </a:t>
            </a:r>
            <a:r>
              <a:rPr lang="ko-KR" altLang="en-US" dirty="0" smtClean="0"/>
              <a:t>폴더를 들어간다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en-US" altLang="ko-KR" dirty="0" smtClean="0"/>
              <a:t>cudnn 10.0 </a:t>
            </a:r>
            <a:r>
              <a:rPr lang="ko-KR" altLang="en-US" dirty="0" smtClean="0"/>
              <a:t>폴더도 들어간다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+mj-ea"/>
              <a:buAutoNum type="circleNumDbPlain"/>
            </a:pPr>
            <a:endParaRPr lang="en-US" altLang="ko-KR" dirty="0" smtClean="0"/>
          </a:p>
          <a:p>
            <a:pPr marL="342900" indent="-342900">
              <a:buFont typeface="+mj-ea"/>
              <a:buAutoNum type="circleNumDbPlain"/>
            </a:pPr>
            <a:r>
              <a:rPr lang="ko-KR" altLang="en-US" dirty="0" smtClean="0"/>
              <a:t>오른쪽에 있는 </a:t>
            </a:r>
            <a:r>
              <a:rPr lang="en-US" altLang="ko-KR" dirty="0" smtClean="0"/>
              <a:t>cudnn 10.0 </a:t>
            </a:r>
            <a:r>
              <a:rPr lang="ko-KR" altLang="en-US" dirty="0" smtClean="0"/>
              <a:t>폴더에 있는 </a:t>
            </a:r>
            <a:r>
              <a:rPr lang="en-US" altLang="ko-KR" dirty="0" smtClean="0"/>
              <a:t>bin,include,lib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 파일을  왼쪽 폴더에 파일을 각각 복사를 한다</a:t>
            </a:r>
            <a:r>
              <a:rPr lang="en-US" altLang="ko-KR" dirty="0" smtClean="0"/>
              <a:t>.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149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390</Words>
  <Application>Microsoft Office PowerPoint</Application>
  <PresentationFormat>와이드스크린</PresentationFormat>
  <Paragraphs>60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</cp:revision>
  <dcterms:created xsi:type="dcterms:W3CDTF">2020-02-11T09:25:32Z</dcterms:created>
  <dcterms:modified xsi:type="dcterms:W3CDTF">2020-02-11T14:23:29Z</dcterms:modified>
</cp:coreProperties>
</file>