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9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6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6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6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5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5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C273-F979-4361-9936-80AF4F9A8CC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6A38-D02C-4BE8-A771-43CCA56C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10583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089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189389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</a:t>
            </a:r>
            <a:r>
              <a:rPr lang="ko-KR" altLang="en-US" sz="3200" dirty="0" smtClean="0"/>
              <a:t>차원 </a:t>
            </a:r>
            <a:r>
              <a:rPr lang="ko-KR" altLang="en-US" sz="3200" dirty="0" smtClean="0"/>
              <a:t>데이터의 </a:t>
            </a:r>
            <a:r>
              <a:rPr lang="ko-KR" altLang="en-US" sz="3200" dirty="0" err="1" smtClean="0"/>
              <a:t>합성곱</a:t>
            </a:r>
            <a:r>
              <a:rPr lang="ko-KR" altLang="en-US" sz="3200" dirty="0" smtClean="0"/>
              <a:t> 연산</a:t>
            </a:r>
            <a:endParaRPr lang="en-US" altLang="ko-KR" sz="3200" dirty="0"/>
          </a:p>
        </p:txBody>
      </p:sp>
      <p:pic>
        <p:nvPicPr>
          <p:cNvPr id="9218" name="Picture 2" descr="C:\Users\USER\Desktop\태연\딥러닝\CNN\3차원데이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39" y="774165"/>
            <a:ext cx="6863237" cy="38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3139" y="4941168"/>
            <a:ext cx="7295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위의 사진은 채널을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고려한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데이터에 대해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채널로 이루어진 이미지의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입력데이터와 필터의 채널 수는 같아야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이때 출력데이터의 채널은 필터의 개수로 결정됨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9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189389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</a:t>
            </a:r>
            <a:r>
              <a:rPr lang="ko-KR" altLang="en-US" sz="3200" dirty="0" smtClean="0"/>
              <a:t>차원 </a:t>
            </a:r>
            <a:r>
              <a:rPr lang="ko-KR" altLang="en-US" sz="3200" dirty="0" smtClean="0"/>
              <a:t>데이터의 </a:t>
            </a:r>
            <a:r>
              <a:rPr lang="ko-KR" altLang="en-US" sz="3200" dirty="0" err="1" smtClean="0"/>
              <a:t>합성곱</a:t>
            </a:r>
            <a:r>
              <a:rPr lang="ko-KR" altLang="en-US" sz="3200" dirty="0" smtClean="0"/>
              <a:t> 연산</a:t>
            </a:r>
            <a:endParaRPr lang="en-US" altLang="ko-KR" sz="3200" dirty="0"/>
          </a:p>
        </p:txBody>
      </p:sp>
      <p:pic>
        <p:nvPicPr>
          <p:cNvPr id="10242" name="Picture 2" descr="C:\Users\USER\Desktop\태연\딥러닝\CNN\블록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85" y="799216"/>
            <a:ext cx="3476228" cy="13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esktop\태연\딥러닝\CNN\블록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00" y="2192221"/>
            <a:ext cx="6236847" cy="256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186516"/>
            <a:ext cx="8640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위의 사진은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데이터의 모양을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순으로 표현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하나의 필터를 이용하여 연산을 하면 하나의 채널을 가지는 </a:t>
            </a:r>
            <a:r>
              <a:rPr lang="en-US" altLang="ko-KR" dirty="0" smtClean="0"/>
              <a:t>Feature Map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Feature Map</a:t>
            </a:r>
            <a:r>
              <a:rPr lang="ko-KR" altLang="en-US" dirty="0" smtClean="0"/>
              <a:t>을 출력하기 위해서는 여러 개의 필터가 적용되어야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22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8938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Pooling</a:t>
            </a:r>
            <a:endParaRPr lang="en-US" altLang="ko-KR" sz="3200" dirty="0"/>
          </a:p>
        </p:txBody>
      </p:sp>
      <p:pic>
        <p:nvPicPr>
          <p:cNvPr id="11266" name="Picture 2" descr="C:\Users\USER\Desktop\태연\딥러닝\CNN\poo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86" y="908720"/>
            <a:ext cx="3977828" cy="234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701" y="3212976"/>
            <a:ext cx="799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종류로는 </a:t>
            </a:r>
            <a:r>
              <a:rPr lang="en-US" altLang="ko-KR" dirty="0" smtClean="0"/>
              <a:t>max pooling, average pooling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인식 분야에서는 주로 </a:t>
            </a:r>
            <a:r>
              <a:rPr lang="en-US" altLang="ko-KR" dirty="0" smtClean="0"/>
              <a:t>max pooling</a:t>
            </a:r>
            <a:r>
              <a:rPr lang="ko-KR" altLang="en-US" dirty="0" smtClean="0"/>
              <a:t>을 사용함</a:t>
            </a:r>
            <a:r>
              <a:rPr lang="en-US" altLang="ko-KR" dirty="0" smtClean="0"/>
              <a:t>(pooling</a:t>
            </a:r>
            <a:r>
              <a:rPr lang="ko-KR" altLang="en-US" dirty="0" smtClean="0"/>
              <a:t>이라고만 하면 보통 </a:t>
            </a:r>
            <a:r>
              <a:rPr lang="en-US" altLang="ko-KR" dirty="0" smtClean="0"/>
              <a:t>max pooling</a:t>
            </a:r>
            <a:r>
              <a:rPr lang="ko-KR" altLang="en-US" dirty="0" smtClean="0"/>
              <a:t>을 의미함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Window size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는 같은 값으로 설정하여 모든 원소가 한 번씩만 연산에 참여하도록 해야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Pooling</a:t>
            </a:r>
            <a:r>
              <a:rPr lang="ko-KR" altLang="en-US" dirty="0" smtClean="0"/>
              <a:t>은 특징의 위치를 중요하게 여기기 보다는</a:t>
            </a:r>
            <a:r>
              <a:rPr lang="en-US" altLang="ko-KR" dirty="0"/>
              <a:t> </a:t>
            </a:r>
            <a:r>
              <a:rPr lang="ko-KR" altLang="en-US" dirty="0" smtClean="0"/>
              <a:t>입력데이터가 해당 특징을 포함하고 있느냐를 판단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Pooling</a:t>
            </a:r>
            <a:r>
              <a:rPr lang="ko-KR" altLang="en-US" dirty="0" smtClean="0"/>
              <a:t>은 학습할 매개변수와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 수 변화는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9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9" y="1268760"/>
            <a:ext cx="764814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0908" y="18864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Convolutional Neural Network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6306" y="3977011"/>
            <a:ext cx="76481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 인식과 음성 인식 등 다양한 곳에서 사용됨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 인식 분야에서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기법은 거의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기초로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Convolutional Layer(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Pooling(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등장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인접하는 계층의 모든 </a:t>
            </a:r>
            <a:r>
              <a:rPr lang="ko-KR" altLang="en-US" dirty="0" err="1" smtClean="0"/>
              <a:t>뉴련과</a:t>
            </a:r>
            <a:r>
              <a:rPr lang="ko-KR" altLang="en-US" dirty="0" smtClean="0"/>
              <a:t> 결합되어 있는 신경망을 </a:t>
            </a:r>
            <a:r>
              <a:rPr lang="en-US" altLang="ko-KR" dirty="0" smtClean="0"/>
              <a:t>Fully-Connected layer</a:t>
            </a:r>
            <a:r>
              <a:rPr lang="ko-KR" altLang="en-US" dirty="0" smtClean="0"/>
              <a:t>라고 부름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태연\딥러닝\CNN\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268760"/>
            <a:ext cx="6912768" cy="25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41097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CNN</a:t>
            </a:r>
            <a:r>
              <a:rPr lang="ko-KR" altLang="en-US" dirty="0" smtClean="0"/>
              <a:t>의 구조는 </a:t>
            </a:r>
            <a:r>
              <a:rPr lang="en-US" altLang="ko-KR" dirty="0" smtClean="0"/>
              <a:t>FC(Fully-Connected Layer)</a:t>
            </a:r>
            <a:r>
              <a:rPr lang="ko-KR" altLang="en-US" dirty="0" smtClean="0"/>
              <a:t>와 다른 점은 </a:t>
            </a:r>
            <a:r>
              <a:rPr lang="en-US" altLang="ko-KR" dirty="0" smtClean="0"/>
              <a:t>Convolutional Layer(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Pooling(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추가됨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 위의 사진과 같은 경우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를 통해 최종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Pooling(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생략하기도 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908" y="18864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33265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기존 </a:t>
            </a:r>
            <a:r>
              <a:rPr lang="en-US" altLang="ko-KR" sz="3200" dirty="0" smtClean="0"/>
              <a:t>Multi-Layer Neural Network</a:t>
            </a:r>
            <a:endParaRPr lang="en-US" altLang="ko-KR" sz="3200" dirty="0"/>
          </a:p>
        </p:txBody>
      </p:sp>
      <p:pic>
        <p:nvPicPr>
          <p:cNvPr id="3074" name="Picture 2" descr="C:\Users\USER\Desktop\태연\딥러닝\CNN\m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4" y="836712"/>
            <a:ext cx="7935912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07707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이미지 인식 시 기존의 네트워크는 변수의 개수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네트워크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학습시간 세가지 문제가 발생됨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16*16 </a:t>
            </a:r>
            <a:r>
              <a:rPr lang="ko-KR" altLang="en-US" sz="1600" dirty="0" smtClean="0"/>
              <a:t>크기의 이미지를 인식하는 네트워크를 위의 사진과 같이 </a:t>
            </a:r>
            <a:r>
              <a:rPr lang="ko-KR" altLang="en-US" sz="1600" dirty="0" err="1" smtClean="0"/>
              <a:t>만들시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weight, bias</a:t>
            </a:r>
            <a:r>
              <a:rPr lang="ko-KR" altLang="en-US" sz="1600" dirty="0" smtClean="0"/>
              <a:t>는 총</a:t>
            </a:r>
            <a:r>
              <a:rPr lang="en-US" altLang="ko-KR" sz="1600" dirty="0" smtClean="0"/>
              <a:t>28326</a:t>
            </a:r>
            <a:r>
              <a:rPr lang="ko-KR" altLang="en-US" sz="1600" dirty="0" smtClean="0"/>
              <a:t>개가 필요</a:t>
            </a:r>
            <a:r>
              <a:rPr lang="en-US" altLang="ko-KR" sz="1600" dirty="0" smtClean="0"/>
              <a:t>, hidden layer </a:t>
            </a:r>
            <a:r>
              <a:rPr lang="ko-KR" altLang="en-US" sz="1600" dirty="0" err="1" smtClean="0"/>
              <a:t>추가시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개수는 더욱 증가됨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글자를 전체적으로 움직일 경우 새로운 학습데이터로 처리해야 하는 문제점 발생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글자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변형이 있다면 새로운 데이터를 넣어 학습시켜야 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따라서 많은 양의 학습 데이터가 필요하며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그만큼 학습시간이 길어짐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33265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Convolutional Layer</a:t>
            </a:r>
            <a:endParaRPr lang="en-US" altLang="ko-KR" sz="3200" dirty="0"/>
          </a:p>
        </p:txBody>
      </p:sp>
      <p:pic>
        <p:nvPicPr>
          <p:cNvPr id="4098" name="Picture 2" descr="C:\Users\USER\Desktop\태연\딥러닝\CNN\con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6" y="1434830"/>
            <a:ext cx="761385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933056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이미지 데이터는 일반적으로 채널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차원으로 구성된 데이터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Multi-Layer Neural Network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이미지를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데이터로 바꿔 입력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Convolutional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Multi-Layer Neural Network</a:t>
            </a:r>
            <a:r>
              <a:rPr lang="ko-KR" altLang="en-US" dirty="0" smtClean="0"/>
              <a:t>의 문제점을 해결하고자 만들어짐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Convolutional Layer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이미지를 입력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이미지로 출력함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CNN</a:t>
            </a:r>
            <a:r>
              <a:rPr lang="ko-KR" altLang="en-US" dirty="0" smtClean="0"/>
              <a:t>에서는 이러한 입출력 데이터를 </a:t>
            </a:r>
            <a:r>
              <a:rPr lang="en-US" altLang="ko-KR" dirty="0" smtClean="0"/>
              <a:t>Feature Map(</a:t>
            </a:r>
            <a:r>
              <a:rPr lang="ko-KR" altLang="en-US" dirty="0" err="1" smtClean="0"/>
              <a:t>특징맵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88640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Convolutional Layer</a:t>
            </a:r>
            <a:endParaRPr lang="en-US" altLang="ko-KR" sz="3200" dirty="0"/>
          </a:p>
        </p:txBody>
      </p:sp>
      <p:pic>
        <p:nvPicPr>
          <p:cNvPr id="5122" name="Picture 2" descr="C:\Users\USER\Desktop\태연\딥러닝\CNN\연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3" y="773415"/>
            <a:ext cx="7150667" cy="34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0030" y="4077072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500" dirty="0" smtClean="0"/>
              <a:t>Convolutional Layer</a:t>
            </a:r>
            <a:r>
              <a:rPr lang="ko-KR" altLang="en-US" sz="1500" dirty="0" smtClean="0"/>
              <a:t>에서의 연산은 필터의 </a:t>
            </a:r>
            <a:r>
              <a:rPr lang="en-US" altLang="ko-KR" sz="1500" dirty="0" smtClean="0"/>
              <a:t>w</a:t>
            </a:r>
            <a:r>
              <a:rPr lang="en-US" altLang="ko-KR" sz="1500" dirty="0" smtClean="0"/>
              <a:t>indow</a:t>
            </a:r>
            <a:r>
              <a:rPr lang="ko-KR" altLang="en-US" sz="1500" dirty="0" smtClean="0"/>
              <a:t>를 일정 간격으로 이동해가며 입력 데이터에 적용함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필터는 </a:t>
            </a:r>
            <a:r>
              <a:rPr lang="ko-KR" altLang="en-US" sz="1500" dirty="0" err="1" smtClean="0"/>
              <a:t>커널</a:t>
            </a:r>
            <a:r>
              <a:rPr lang="en-US" altLang="ko-KR" sz="1500" dirty="0" smtClean="0"/>
              <a:t>(kernel)</a:t>
            </a:r>
            <a:r>
              <a:rPr lang="ko-KR" altLang="en-US" sz="1500" dirty="0" smtClean="0"/>
              <a:t>이라고 부르기도 함</a:t>
            </a:r>
            <a:r>
              <a:rPr lang="en-US" altLang="ko-KR" sz="1500" dirty="0" smtClean="0"/>
              <a:t>, window</a:t>
            </a:r>
            <a:r>
              <a:rPr lang="ko-KR" altLang="en-US" sz="1500" dirty="0" smtClean="0"/>
              <a:t>는 데이터와 필터의 모양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높이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너비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나타냄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입력데이터와 필터간에 서로 대응하는 원소끼리 곱한 후 총합을 구하게 되며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이를 </a:t>
            </a:r>
            <a:r>
              <a:rPr lang="en-US" altLang="ko-KR" sz="1500" dirty="0" smtClean="0"/>
              <a:t>Fused Multiply-Add(FMA)</a:t>
            </a:r>
            <a:r>
              <a:rPr lang="ko-KR" altLang="en-US" sz="1500" dirty="0" smtClean="0"/>
              <a:t>라고 함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500" dirty="0" smtClean="0"/>
              <a:t>Bias</a:t>
            </a:r>
            <a:r>
              <a:rPr lang="ko-KR" altLang="en-US" sz="1500" dirty="0" smtClean="0"/>
              <a:t>는 필터를 적용한 후 더해주게 됨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/>
              <a:t>필터의 </a:t>
            </a:r>
            <a:r>
              <a:rPr lang="en-US" altLang="ko-KR" sz="1500" dirty="0" smtClean="0"/>
              <a:t>parameter</a:t>
            </a:r>
            <a:r>
              <a:rPr lang="ko-KR" altLang="en-US" sz="1500" dirty="0" smtClean="0"/>
              <a:t>가 </a:t>
            </a:r>
            <a:r>
              <a:rPr lang="en-US" altLang="ko-KR" sz="1500" dirty="0" smtClean="0"/>
              <a:t>weight</a:t>
            </a:r>
            <a:r>
              <a:rPr lang="ko-KR" altLang="en-US" sz="1500" dirty="0" smtClean="0"/>
              <a:t>에 해당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필터는 데이터를 넣고 학습시키면 학습을 통해 특징을 인식하고 필터를 만들어냄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1900" y="18863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Padding</a:t>
            </a:r>
            <a:endParaRPr lang="en-US" altLang="ko-KR" sz="3200" dirty="0"/>
          </a:p>
        </p:txBody>
      </p:sp>
      <p:pic>
        <p:nvPicPr>
          <p:cNvPr id="6146" name="Picture 2" descr="C:\Users\USER\Desktop\태연\딥러닝\CNN\pad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12" y="1412776"/>
            <a:ext cx="5040560" cy="1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3645024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합성곱</a:t>
            </a:r>
            <a:r>
              <a:rPr lang="ko-KR" altLang="en-US" dirty="0" smtClean="0"/>
              <a:t> 연산을 수행하기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입력데이터를 </a:t>
            </a:r>
            <a:r>
              <a:rPr lang="ko-KR" altLang="en-US" dirty="0" err="1" smtClean="0"/>
              <a:t>특정값으로</a:t>
            </a:r>
            <a:r>
              <a:rPr lang="ko-KR" altLang="en-US" dirty="0" smtClean="0"/>
              <a:t> 채워 늘리는 것을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Padding</a:t>
            </a:r>
            <a:r>
              <a:rPr lang="ko-KR" altLang="en-US" dirty="0" smtClean="0"/>
              <a:t>은 주로 출력데이터의 크기가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Layer</a:t>
            </a:r>
            <a:r>
              <a:rPr lang="ko-KR" altLang="en-US" dirty="0" smtClean="0"/>
              <a:t>를 지날 때 마다 작아지는 문제와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현상을 해결할 때 사용됨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출력과 입력의 데이터 크기를 동일하게 맞춰줌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Padding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hyper-parameter</a:t>
            </a:r>
            <a:r>
              <a:rPr lang="ko-KR" altLang="en-US" dirty="0" smtClean="0"/>
              <a:t>로 어떤 값을 채울지는 결정할 수 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채우는 </a:t>
            </a:r>
            <a:r>
              <a:rPr lang="en-US" altLang="ko-KR" dirty="0" smtClean="0"/>
              <a:t>Zero-padding</a:t>
            </a:r>
            <a:r>
              <a:rPr lang="ko-KR" altLang="en-US" dirty="0" smtClean="0"/>
              <a:t>을 주로 사용함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8254" y="18939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Stride</a:t>
            </a:r>
            <a:endParaRPr lang="en-US" altLang="ko-KR" sz="3200" dirty="0"/>
          </a:p>
        </p:txBody>
      </p:sp>
      <p:pic>
        <p:nvPicPr>
          <p:cNvPr id="7170" name="Picture 2" descr="C:\Users\USER\Desktop\태연\딥러닝\CNN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2898"/>
            <a:ext cx="2134519" cy="21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태연\딥러닝\CN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88" y="1124743"/>
            <a:ext cx="1983600" cy="20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태연\딥러닝\CNN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4743"/>
            <a:ext cx="2089554" cy="20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769640" y="1844824"/>
            <a:ext cx="436368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622748" y="1844824"/>
            <a:ext cx="436368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397893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Stride</a:t>
            </a:r>
            <a:r>
              <a:rPr lang="ko-KR" altLang="en-US" dirty="0" smtClean="0"/>
              <a:t>는 입력데이터에 필터를 적용할 때 이동학 간격을 조절하는 것으로 필터가 이동할 간격을 말함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출력데이터의 크기를 조절에도 사용됨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Stride</a:t>
            </a:r>
            <a:r>
              <a:rPr lang="ko-KR" altLang="en-US" dirty="0" smtClean="0"/>
              <a:t>는 보통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작은 값이 더 잘 작동함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5676" y="189389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Convolutional Layer </a:t>
            </a:r>
            <a:r>
              <a:rPr lang="ko-KR" altLang="en-US" sz="3200" dirty="0" smtClean="0"/>
              <a:t>출력크기</a:t>
            </a:r>
            <a:endParaRPr lang="en-US" altLang="ko-KR" sz="3200" dirty="0"/>
          </a:p>
        </p:txBody>
      </p:sp>
      <p:pic>
        <p:nvPicPr>
          <p:cNvPr id="8195" name="Picture 3" descr="C:\Users\USER\Desktop\태연\딥러닝\CNN\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67336"/>
            <a:ext cx="62976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USER\Desktop\태연\딥러닝\CNN\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1" y="1196752"/>
            <a:ext cx="372626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2588711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출력데이터의 크기는 위의 식과 같이 구할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결과값은 정수가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아닌 경우 에러가 발생할 수 있음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프레임워크에서는 반올림을 통해 </a:t>
            </a:r>
            <a:r>
              <a:rPr lang="ko-KR" altLang="en-US" dirty="0" err="1" smtClean="0"/>
              <a:t>에러없이</a:t>
            </a:r>
            <a:r>
              <a:rPr lang="ko-KR" altLang="en-US" dirty="0" smtClean="0"/>
              <a:t> 작동함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아래는 </a:t>
            </a:r>
            <a:r>
              <a:rPr lang="en-US" altLang="ko-KR" dirty="0" smtClean="0"/>
              <a:t>Padding : 1, Stride</a:t>
            </a:r>
            <a:r>
              <a:rPr lang="ko-KR" altLang="en-US" dirty="0"/>
              <a:t> </a:t>
            </a:r>
            <a:r>
              <a:rPr lang="en-US" altLang="ko-KR" dirty="0" smtClean="0"/>
              <a:t>:1 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558</Words>
  <Application>Microsoft Office PowerPoint</Application>
  <PresentationFormat>화면 슬라이드 쇼(4:3)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2019-12-31T05:52:54Z</dcterms:created>
  <dcterms:modified xsi:type="dcterms:W3CDTF">2019-12-31T12:13:28Z</dcterms:modified>
</cp:coreProperties>
</file>