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B7AE-D4E5-4F83-91CE-56348FEAF5A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AEF6C-1CA2-4CBD-BD34-A2CAC872AA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7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4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20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0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837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23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1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85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46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21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8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E8F6A-871E-40B0-9A29-13B0E9C849AF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E62D-87C6-4A5E-9FFB-332EE52C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5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1149" y="2564904"/>
            <a:ext cx="6264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accent6">
                    <a:lumMod val="75000"/>
                  </a:schemeClr>
                </a:solidFill>
              </a:rPr>
              <a:t>Tensor</a:t>
            </a:r>
            <a:r>
              <a:rPr lang="en-US" altLang="ko-KR" sz="7200" dirty="0">
                <a:solidFill>
                  <a:schemeClr val="bg1">
                    <a:lumMod val="65000"/>
                  </a:schemeClr>
                </a:solidFill>
              </a:rPr>
              <a:t>Flow</a:t>
            </a:r>
            <a:endParaRPr lang="ko-KR" altLang="en-US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9" y="2564903"/>
            <a:ext cx="1143160" cy="13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0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72572"/>
            <a:ext cx="253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Variable(</a:t>
            </a:r>
            <a:r>
              <a:rPr lang="ko-KR" altLang="en-US" sz="2800" dirty="0"/>
              <a:t>변수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008" y="1220448"/>
            <a:ext cx="3999656" cy="283884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" y="1232480"/>
            <a:ext cx="4752528" cy="2981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4690010"/>
            <a:ext cx="866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initial_value  :  Tensor</a:t>
            </a:r>
            <a:r>
              <a:rPr lang="ko-KR" altLang="en-US" dirty="0"/>
              <a:t>로 변환 가능한 </a:t>
            </a:r>
            <a:r>
              <a:rPr lang="en-US" altLang="ko-KR" dirty="0"/>
              <a:t>Python</a:t>
            </a:r>
            <a:r>
              <a:rPr lang="ko-KR" altLang="en-US" dirty="0"/>
              <a:t>객체로 </a:t>
            </a:r>
            <a:r>
              <a:rPr lang="en-US" altLang="ko-KR" dirty="0"/>
              <a:t>Tensor </a:t>
            </a:r>
            <a:r>
              <a:rPr lang="ko-KR" altLang="en-US" dirty="0"/>
              <a:t>변수의 초기값임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name: </a:t>
            </a:r>
            <a:r>
              <a:rPr lang="ko-KR" altLang="en-US" dirty="0"/>
              <a:t>변수의 이름을 지정 </a:t>
            </a:r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W =</a:t>
            </a:r>
            <a:r>
              <a:rPr lang="ko-KR" altLang="en-US" dirty="0"/>
              <a:t> </a:t>
            </a:r>
            <a:r>
              <a:rPr lang="en-US" altLang="ko-KR" dirty="0"/>
              <a:t>tf.Variable(tf.random_normal([1]), name='W')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dtype : </a:t>
            </a:r>
            <a:r>
              <a:rPr lang="ko-KR" altLang="en-US" dirty="0"/>
              <a:t>설정하면 </a:t>
            </a:r>
            <a:r>
              <a:rPr lang="en-US" altLang="ko-KR" dirty="0"/>
              <a:t>initial_value</a:t>
            </a:r>
            <a:r>
              <a:rPr lang="ko-KR" altLang="en-US" dirty="0"/>
              <a:t>가 지정된 유형으로 변환 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머신러닝 </a:t>
            </a:r>
            <a:r>
              <a:rPr lang="en-US" altLang="ko-KR" dirty="0"/>
              <a:t>or </a:t>
            </a:r>
            <a:r>
              <a:rPr lang="ko-KR" altLang="en-US" dirty="0"/>
              <a:t> 딥러닝에서는 가중치</a:t>
            </a:r>
            <a:r>
              <a:rPr lang="en-US" altLang="ko-KR" dirty="0"/>
              <a:t>(W)</a:t>
            </a:r>
            <a:r>
              <a:rPr lang="ko-KR" altLang="en-US" dirty="0"/>
              <a:t>를</a:t>
            </a:r>
            <a:r>
              <a:rPr lang="en-US" altLang="ko-KR" dirty="0"/>
              <a:t> Variable</a:t>
            </a:r>
            <a:r>
              <a:rPr lang="ko-KR" altLang="en-US" dirty="0"/>
              <a:t>를 사용함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46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272572"/>
            <a:ext cx="253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Constant(</a:t>
            </a:r>
            <a:r>
              <a:rPr lang="ko-KR" altLang="en-US" sz="2800" dirty="0"/>
              <a:t>상수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5" y="1533999"/>
            <a:ext cx="3335363" cy="20001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63" y="1556792"/>
            <a:ext cx="4392488" cy="2457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479" y="4690010"/>
            <a:ext cx="8668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value : </a:t>
            </a:r>
            <a:r>
              <a:rPr lang="ko-KR" altLang="en-US" dirty="0"/>
              <a:t>상수값을 선언을 해줌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dtype: </a:t>
            </a:r>
            <a:r>
              <a:rPr lang="ko-KR" altLang="en-US" dirty="0"/>
              <a:t>지정되지 않은 경우 </a:t>
            </a:r>
            <a:r>
              <a:rPr lang="en-US" altLang="ko-KR" dirty="0"/>
              <a:t>value</a:t>
            </a:r>
            <a:r>
              <a:rPr lang="ko-KR" altLang="en-US" dirty="0"/>
              <a:t>유형을 사용함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shape : </a:t>
            </a:r>
            <a:r>
              <a:rPr lang="ko-KR" altLang="en-US" dirty="0"/>
              <a:t>행렬의 차원을 뜻함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name : </a:t>
            </a:r>
            <a:r>
              <a:rPr lang="ko-KR" altLang="en-US" dirty="0"/>
              <a:t>상수 값의 이름을 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660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7960" y="272572"/>
            <a:ext cx="2616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Placeholder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002555"/>
            <a:ext cx="3187825" cy="26813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8" y="978171"/>
            <a:ext cx="5099938" cy="3113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690010"/>
            <a:ext cx="8668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placeholder</a:t>
            </a:r>
            <a:r>
              <a:rPr lang="ko-KR" altLang="en-US" dirty="0"/>
              <a:t>는 실행 시 데이터를 제공할 영역을 지정하는 것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feed_dict</a:t>
            </a:r>
            <a:r>
              <a:rPr lang="ko-KR" altLang="en-US" dirty="0"/>
              <a:t>에서</a:t>
            </a:r>
            <a:r>
              <a:rPr lang="en-US" altLang="ko-KR" dirty="0"/>
              <a:t> placeholder</a:t>
            </a:r>
            <a:r>
              <a:rPr lang="ko-KR" altLang="en-US" dirty="0"/>
              <a:t>에서 자리잡은 영역과 변수 값을 매핑 시킴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dtype : </a:t>
            </a:r>
            <a:r>
              <a:rPr lang="ko-KR" altLang="en-US" dirty="0"/>
              <a:t>데이터 타입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shape : </a:t>
            </a:r>
            <a:r>
              <a:rPr lang="ko-KR" altLang="en-US" dirty="0"/>
              <a:t>제공될 데이터에 대한 </a:t>
            </a:r>
            <a:r>
              <a:rPr lang="en-US" altLang="ko-KR" dirty="0"/>
              <a:t>tensor </a:t>
            </a:r>
            <a:r>
              <a:rPr lang="ko-KR" altLang="en-US" dirty="0"/>
              <a:t>지원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name : </a:t>
            </a:r>
            <a:r>
              <a:rPr lang="ko-KR" altLang="en-US" dirty="0"/>
              <a:t>이름을 선언</a:t>
            </a:r>
          </a:p>
        </p:txBody>
      </p:sp>
    </p:spTree>
    <p:extLst>
      <p:ext uri="{BB962C8B-B14F-4D97-AF65-F5344CB8AC3E}">
        <p14:creationId xmlns:p14="http://schemas.microsoft.com/office/powerpoint/2010/main" val="481660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304728"/>
            <a:ext cx="5196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왜 </a:t>
            </a:r>
            <a:r>
              <a:rPr lang="en-US" altLang="ko-KR" sz="2800" dirty="0"/>
              <a:t> </a:t>
            </a:r>
            <a:r>
              <a:rPr lang="ko-KR" altLang="en-US" sz="2800" dirty="0"/>
              <a:t>세션</a:t>
            </a:r>
            <a:r>
              <a:rPr lang="en-US" altLang="ko-KR" sz="2800" dirty="0"/>
              <a:t>(Session)</a:t>
            </a:r>
            <a:r>
              <a:rPr lang="ko-KR" altLang="en-US" sz="2800" dirty="0"/>
              <a:t>을 사용하는가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7"/>
            <a:ext cx="6525536" cy="30963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479" y="4690010"/>
            <a:ext cx="8668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텐서플로우는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level</a:t>
            </a:r>
            <a:r>
              <a:rPr lang="ko-KR" altLang="en-US" dirty="0"/>
              <a:t>로 구성되어 있음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세션은 파이썬 레벨에 있는 그래프를 </a:t>
            </a:r>
            <a:r>
              <a:rPr lang="en-US" altLang="ko-KR" dirty="0"/>
              <a:t>Device level</a:t>
            </a:r>
            <a:r>
              <a:rPr lang="ko-KR" altLang="en-US" dirty="0"/>
              <a:t>로 이동을 해주는 역할을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파이썬 </a:t>
            </a:r>
            <a:r>
              <a:rPr lang="en-US" altLang="ko-KR" dirty="0">
                <a:solidFill>
                  <a:srgbClr val="FF0000"/>
                </a:solidFill>
              </a:rPr>
              <a:t>level</a:t>
            </a:r>
            <a:r>
              <a:rPr lang="ko-KR" altLang="en-US" dirty="0">
                <a:solidFill>
                  <a:srgbClr val="FF0000"/>
                </a:solidFill>
              </a:rPr>
              <a:t>에서는 절대로 텐서플로우 연산결과를 볼 수 없음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6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2" y="836712"/>
            <a:ext cx="4455736" cy="30058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247816"/>
            <a:ext cx="3705742" cy="20882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479" y="4690010"/>
            <a:ext cx="8668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세션을 사용하지 않고 그래프의 결과를 출력해보니 계산 값이 나오지 않고</a:t>
            </a:r>
            <a:r>
              <a:rPr lang="en-US" altLang="ko-KR" dirty="0"/>
              <a:t>, Tensor</a:t>
            </a:r>
            <a:r>
              <a:rPr lang="ko-KR" altLang="en-US" dirty="0"/>
              <a:t>의 속성만을 볼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Tensor</a:t>
            </a:r>
            <a:r>
              <a:rPr lang="ko-KR" altLang="en-US" dirty="0"/>
              <a:t>의 그래프는 생성되었지만 그래프 연산이 수행되지 않아 값이 나오지 않음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즉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그래프의 연산을 수행하려면 세션을 사용해야함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6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60686"/>
            <a:ext cx="4176464" cy="298874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360" y="620688"/>
            <a:ext cx="4525128" cy="29523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344" y="4228345"/>
            <a:ext cx="8668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세션은 그래프를 돌리는 단위로 </a:t>
            </a:r>
            <a:r>
              <a:rPr lang="en-US" altLang="ko-KR" dirty="0"/>
              <a:t>file</a:t>
            </a:r>
            <a:r>
              <a:rPr lang="ko-KR" altLang="en-US" dirty="0"/>
              <a:t>과 같다고 생각하면 쉬움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파일에 그래프를 넣고 저장하고 돌릴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세션은 그래프를 인자로 받아서 디바이스에 올려주고 실행해줌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세션은 포함하고 실행했을 때 그래프연산이 수행되고 연산의 결과가 나온 것을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063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91096" y="284764"/>
            <a:ext cx="4200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텐서플로우의 실행구조</a:t>
            </a:r>
            <a:endParaRPr lang="ko-KR" altLang="en-US" sz="2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34656"/>
            <a:ext cx="7560840" cy="3229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940" y="4409786"/>
            <a:ext cx="8668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텐서플로우는 빌딩 구조와 세션구조가 분리되어  있다는 것을 확인함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텐서플로우는 실행구조가 </a:t>
            </a:r>
            <a:r>
              <a:rPr lang="en-US" altLang="ko-KR" dirty="0"/>
              <a:t>2</a:t>
            </a:r>
            <a:r>
              <a:rPr lang="ko-KR" altLang="en-US" dirty="0"/>
              <a:t>가지가 있는데 </a:t>
            </a:r>
            <a:r>
              <a:rPr lang="en-US" altLang="ko-KR" dirty="0"/>
              <a:t>Fetche </a:t>
            </a:r>
            <a:r>
              <a:rPr lang="ko-KR" altLang="en-US" dirty="0"/>
              <a:t>와 </a:t>
            </a:r>
            <a:r>
              <a:rPr lang="en-US" altLang="ko-KR" dirty="0"/>
              <a:t>Feeds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Fetche</a:t>
            </a:r>
            <a:r>
              <a:rPr lang="ko-KR" altLang="en-US" dirty="0"/>
              <a:t>는 그래프의 노드를 세션에서 </a:t>
            </a:r>
            <a:r>
              <a:rPr lang="en-US" altLang="ko-KR" dirty="0"/>
              <a:t>run</a:t>
            </a:r>
            <a:r>
              <a:rPr lang="ko-KR" altLang="en-US" dirty="0"/>
              <a:t>하기 위해 넘겨주는 것을 의미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constant</a:t>
            </a:r>
            <a:r>
              <a:rPr lang="ko-KR" altLang="en-US" dirty="0"/>
              <a:t>와 </a:t>
            </a:r>
            <a:r>
              <a:rPr lang="en-US" altLang="ko-KR" dirty="0"/>
              <a:t>variables</a:t>
            </a:r>
            <a:r>
              <a:rPr lang="ko-KR" altLang="en-US" dirty="0"/>
              <a:t>을 사용할 때 사용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Feeds</a:t>
            </a:r>
            <a:r>
              <a:rPr lang="ko-KR" altLang="en-US" dirty="0"/>
              <a:t>는</a:t>
            </a:r>
            <a:r>
              <a:rPr lang="en-US" altLang="ko-KR" dirty="0"/>
              <a:t> tensor</a:t>
            </a:r>
            <a:r>
              <a:rPr lang="ko-KR" altLang="en-US" dirty="0"/>
              <a:t>의 값과 함께 </a:t>
            </a:r>
            <a:r>
              <a:rPr lang="en-US" altLang="ko-KR" dirty="0"/>
              <a:t>operation</a:t>
            </a:r>
            <a:r>
              <a:rPr lang="ko-KR" altLang="en-US" dirty="0"/>
              <a:t>의 </a:t>
            </a:r>
            <a:r>
              <a:rPr lang="en-US" altLang="ko-KR" dirty="0"/>
              <a:t>output</a:t>
            </a:r>
            <a:r>
              <a:rPr lang="ko-KR" altLang="en-US" dirty="0"/>
              <a:t>을 일시적으로 교체하는 것을 말함</a:t>
            </a:r>
            <a:r>
              <a:rPr lang="en-US" altLang="ko-KR" dirty="0"/>
              <a:t>. Feed</a:t>
            </a:r>
            <a:r>
              <a:rPr lang="ko-KR" altLang="en-US" dirty="0"/>
              <a:t>는 오직 </a:t>
            </a:r>
            <a:r>
              <a:rPr lang="en-US" altLang="ko-KR" dirty="0"/>
              <a:t>run</a:t>
            </a:r>
            <a:r>
              <a:rPr lang="ko-KR" altLang="en-US" dirty="0"/>
              <a:t>을 실행할 때 넘겨주기가 가능함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placeholder</a:t>
            </a:r>
            <a:r>
              <a:rPr lang="ko-KR" altLang="en-US" dirty="0"/>
              <a:t>를 사용할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527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403883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TensorFlow </a:t>
            </a:r>
            <a:r>
              <a:rPr lang="ko-KR" altLang="en-US" sz="2800" dirty="0"/>
              <a:t>소개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9670" y="501317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텐서플로우는 데이터 플로우 그래프</a:t>
            </a:r>
            <a:r>
              <a:rPr lang="en-US" altLang="ko-KR" dirty="0"/>
              <a:t>(Data flow graph)</a:t>
            </a:r>
            <a:r>
              <a:rPr lang="ko-KR" altLang="en-US" dirty="0"/>
              <a:t>를 사용하여 수치 연산을  하는 오픈소스 소프트웨어 라이브러리임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그래프의 노드</a:t>
            </a:r>
            <a:r>
              <a:rPr lang="en-US" altLang="ko-KR" dirty="0"/>
              <a:t>(Node)</a:t>
            </a:r>
            <a:r>
              <a:rPr lang="ko-KR" altLang="en-US" dirty="0"/>
              <a:t>는 수치연산을 나타내고 엣지</a:t>
            </a:r>
            <a:r>
              <a:rPr lang="en-US" altLang="ko-KR" dirty="0"/>
              <a:t>(edge)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노드 사이를 이동하는 다차원 데이터 배열</a:t>
            </a:r>
            <a:r>
              <a:rPr lang="en-US" altLang="ko-KR" dirty="0"/>
              <a:t>(tensor, </a:t>
            </a:r>
            <a:r>
              <a:rPr lang="ko-KR" altLang="en-US" dirty="0"/>
              <a:t>텐서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나타냄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51749"/>
            <a:ext cx="6552728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6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6456" y="319659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TensorFlow</a:t>
            </a:r>
            <a:r>
              <a:rPr lang="ko-KR" altLang="en-US" sz="2800" dirty="0"/>
              <a:t>를 사용한 이유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24743"/>
            <a:ext cx="8064896" cy="36676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670" y="5013176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딥러닝 라이브러리 중에서 인기 순위를 텐서플로우가 압도적 </a:t>
            </a:r>
            <a:r>
              <a:rPr lang="en-US" altLang="ko-KR" dirty="0"/>
              <a:t>1</a:t>
            </a:r>
            <a:r>
              <a:rPr lang="ko-KR" altLang="en-US" dirty="0"/>
              <a:t>등을 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오픈 소스가 많고 많은 사람들이 사용하기 때문에 </a:t>
            </a:r>
            <a:r>
              <a:rPr lang="en-US" altLang="ko-KR" dirty="0"/>
              <a:t>AI </a:t>
            </a:r>
            <a:r>
              <a:rPr lang="ko-KR" altLang="en-US" dirty="0"/>
              <a:t>개발 입문 이나 연구용</a:t>
            </a:r>
            <a:r>
              <a:rPr lang="en-US" altLang="ko-KR" dirty="0"/>
              <a:t>, </a:t>
            </a:r>
            <a:r>
              <a:rPr lang="ko-KR" altLang="en-US" dirty="0"/>
              <a:t>기업용으로도 적합함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89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403883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TensorFlow </a:t>
            </a:r>
            <a:r>
              <a:rPr lang="ko-KR" altLang="en-US" sz="2800" dirty="0"/>
              <a:t>아키텍처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064896" cy="3240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9670" y="4509120"/>
            <a:ext cx="809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텐서플로우는 기본적으로 대규모 분산 학습 및 추론을 위한 라이브러리임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텐서플로우는 크로스 플랫폼 라이브러리임</a:t>
            </a:r>
            <a:r>
              <a:rPr lang="en-US" altLang="ko-KR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373216"/>
            <a:ext cx="8092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클라이언트</a:t>
            </a:r>
            <a:r>
              <a:rPr lang="en-US" altLang="ko-KR" dirty="0"/>
              <a:t>(Client)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컴퓨터 연산과정을 데이터 플로우 그래프 형태로 표현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세션</a:t>
            </a:r>
            <a:r>
              <a:rPr lang="en-US" altLang="ko-KR" dirty="0"/>
              <a:t>(Session)</a:t>
            </a:r>
            <a:r>
              <a:rPr lang="ko-KR" altLang="en-US" dirty="0"/>
              <a:t>을 이용해 한 번의 그래프 실행 시작을 알림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46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7560840" cy="2819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603" y="3140968"/>
            <a:ext cx="809277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분산된 마스터</a:t>
            </a:r>
            <a:r>
              <a:rPr lang="en-US" altLang="ko-KR" dirty="0"/>
              <a:t>(Distributed Master)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세션의 시작을 위한 인수</a:t>
            </a:r>
            <a:r>
              <a:rPr lang="en-US" altLang="ko-KR" sz="1500" dirty="0"/>
              <a:t>(Argument)</a:t>
            </a:r>
            <a:r>
              <a:rPr lang="ko-KR" altLang="en-US" sz="1500" dirty="0"/>
              <a:t>로 정의된 그래프에서 부분 그래프를 정리함</a:t>
            </a:r>
            <a:endParaRPr lang="en-US" altLang="ko-KR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하위 그래프를 다른 프로세스와 장치에서 실행되는 여러 조각으로 분할함</a:t>
            </a:r>
            <a:r>
              <a:rPr lang="en-US" altLang="ko-KR" sz="1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그래프 조각이 처리 될 있도록 작업자 서비스에게 분배함</a:t>
            </a:r>
            <a:r>
              <a:rPr lang="en-US" altLang="ko-KR" sz="1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작업자 서비스가 실행할 그래프 조각을 초기화함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314973" y="4588028"/>
            <a:ext cx="809277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작업자 서비스</a:t>
            </a:r>
            <a:r>
              <a:rPr lang="en-US" altLang="ko-KR" dirty="0"/>
              <a:t>(Worker Services)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특정 하드웨어</a:t>
            </a:r>
            <a:r>
              <a:rPr lang="en-US" altLang="ko-KR" sz="1500" dirty="0"/>
              <a:t>(CPU,GPU)</a:t>
            </a:r>
            <a:r>
              <a:rPr lang="ko-KR" altLang="en-US" sz="1500" dirty="0"/>
              <a:t>에게 적절한 기능을 이용하는 그래프 작업의 실행을 관리</a:t>
            </a:r>
            <a:r>
              <a:rPr lang="en-US" altLang="ko-KR" sz="1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그래프가 효율적으로 동작하도록 하기 위해서 커널 기능을 잘 이용해야함</a:t>
            </a:r>
            <a:r>
              <a:rPr lang="en-US" altLang="ko-KR" sz="1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다른 작업자 서비스와 실행 결과를 주고 받음</a:t>
            </a:r>
            <a:endParaRPr lang="en-US" altLang="ko-KR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325552" y="5760075"/>
            <a:ext cx="809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커널 기능</a:t>
            </a:r>
            <a:r>
              <a:rPr lang="en-US" altLang="ko-KR" dirty="0"/>
              <a:t>(Kernel Implementations)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개별적인 그래프 작업을 처리함</a:t>
            </a:r>
            <a:r>
              <a:rPr lang="en-US" altLang="ko-KR" sz="15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실질적으로 컴퓨터가 연산을 처리하는 부분</a:t>
            </a:r>
            <a:r>
              <a:rPr lang="en-US" altLang="ko-K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461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304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Tensor(</a:t>
            </a:r>
            <a:r>
              <a:rPr lang="ko-KR" altLang="en-US" sz="2800" dirty="0"/>
              <a:t>텐서</a:t>
            </a:r>
            <a:r>
              <a:rPr lang="en-US" altLang="ko-KR" sz="2800" dirty="0"/>
              <a:t>)</a:t>
            </a:r>
            <a:r>
              <a:rPr lang="ko-KR" altLang="en-US" sz="2800" dirty="0"/>
              <a:t>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775"/>
              </p:ext>
            </p:extLst>
          </p:nvPr>
        </p:nvGraphicFramePr>
        <p:xfrm>
          <a:off x="611560" y="1484784"/>
          <a:ext cx="7272808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9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EXAMPLE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scalar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vector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[1,1]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matrix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[[1,1],[1,1]]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3-tensor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[[[1,1],[1,1]],[[1,1],[1,1]],[[1,2],[2,1]]]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n-tensor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9670" y="4221088"/>
            <a:ext cx="8092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텐서란 매우 수학적인 개념으로 데이터의 배열이라고 볼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텐서의 </a:t>
            </a:r>
            <a:r>
              <a:rPr lang="en-US" altLang="ko-KR" dirty="0"/>
              <a:t>Rank</a:t>
            </a:r>
            <a:r>
              <a:rPr lang="ko-KR" altLang="en-US" dirty="0"/>
              <a:t>는 간단히 말해서 몇 차원 배열인가를 의미함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스칼라는 일반적으로 존재하는 그냥 값</a:t>
            </a:r>
            <a:r>
              <a:rPr lang="en-US" altLang="ko-KR" dirty="0"/>
              <a:t>(1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벡터는 스칼라가 여러 개가 모인 것이며 차원이 높아질수록 아래 차원의 것을 모아 놓은 배열인 것이라고 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546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72" y="1052736"/>
            <a:ext cx="7840169" cy="55729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71800" y="304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Tensor</a:t>
            </a:r>
            <a:r>
              <a:rPr lang="ko-KR" altLang="en-US" sz="2800" dirty="0"/>
              <a:t>의 예시</a:t>
            </a:r>
          </a:p>
        </p:txBody>
      </p:sp>
    </p:spTree>
    <p:extLst>
      <p:ext uri="{BB962C8B-B14F-4D97-AF65-F5344CB8AC3E}">
        <p14:creationId xmlns:p14="http://schemas.microsoft.com/office/powerpoint/2010/main" val="330546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7576" y="304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Tensorflow </a:t>
            </a:r>
            <a:r>
              <a:rPr lang="ko-KR" altLang="en-US" sz="2800" dirty="0"/>
              <a:t>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94756"/>
            <a:ext cx="7956376" cy="4306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285" y="5590981"/>
            <a:ext cx="8092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텐서플로우는 크게 텐서</a:t>
            </a:r>
            <a:r>
              <a:rPr lang="en-US" altLang="ko-KR" dirty="0"/>
              <a:t>(Tensor), </a:t>
            </a:r>
            <a:r>
              <a:rPr lang="ko-KR" altLang="en-US" dirty="0"/>
              <a:t>노드</a:t>
            </a:r>
            <a:r>
              <a:rPr lang="en-US" altLang="ko-KR" dirty="0"/>
              <a:t>(Node), </a:t>
            </a:r>
            <a:r>
              <a:rPr lang="ko-KR" altLang="en-US" dirty="0"/>
              <a:t>엣지</a:t>
            </a:r>
            <a:r>
              <a:rPr lang="en-US" altLang="ko-KR" dirty="0"/>
              <a:t>(Edge), </a:t>
            </a:r>
            <a:r>
              <a:rPr lang="ko-KR" altLang="en-US" dirty="0"/>
              <a:t>그래프</a:t>
            </a:r>
            <a:r>
              <a:rPr lang="en-US" altLang="ko-KR" dirty="0"/>
              <a:t>(Graph), </a:t>
            </a:r>
            <a:r>
              <a:rPr lang="ko-KR" altLang="en-US" dirty="0"/>
              <a:t>세션</a:t>
            </a:r>
            <a:r>
              <a:rPr lang="en-US" altLang="ko-KR" dirty="0"/>
              <a:t>(Session)</a:t>
            </a:r>
            <a:r>
              <a:rPr lang="ko-KR" altLang="en-US" dirty="0"/>
              <a:t>으로 구성됨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0546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7576" y="304728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Tensorflow </a:t>
            </a:r>
            <a:r>
              <a:rPr lang="ko-KR" altLang="en-US" sz="2800" dirty="0"/>
              <a:t>자료형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1164480" y="1844640"/>
            <a:ext cx="6448853" cy="1653989"/>
            <a:chOff x="571419" y="1916832"/>
            <a:chExt cx="5961579" cy="1653989"/>
          </a:xfrm>
        </p:grpSpPr>
        <p:sp>
          <p:nvSpPr>
            <p:cNvPr id="4" name="TextBox 3"/>
            <p:cNvSpPr txBox="1"/>
            <p:nvPr/>
          </p:nvSpPr>
          <p:spPr>
            <a:xfrm>
              <a:off x="571419" y="256490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자료형</a:t>
              </a: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 flipV="1">
              <a:off x="1763688" y="2060848"/>
              <a:ext cx="1440160" cy="43204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1763688" y="2749570"/>
              <a:ext cx="1440160" cy="0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1763688" y="2901970"/>
              <a:ext cx="1296144" cy="59903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19872" y="1916832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Constant(</a:t>
              </a:r>
              <a:r>
                <a:rPr lang="ko-KR" altLang="en-US" dirty="0"/>
                <a:t>상수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36654" y="3201489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Placeholder(</a:t>
              </a:r>
              <a:r>
                <a:rPr lang="ko-KR" altLang="en-US" dirty="0"/>
                <a:t>플레이스 홀더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36654" y="2564904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Variable(</a:t>
              </a:r>
              <a:r>
                <a:rPr lang="ko-KR" altLang="en-US" dirty="0"/>
                <a:t>변수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9670" y="5013176"/>
            <a:ext cx="77768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텐서플로우에는 기본적인 </a:t>
            </a:r>
            <a:r>
              <a:rPr lang="en-US" altLang="ko-KR" dirty="0"/>
              <a:t>3</a:t>
            </a:r>
            <a:r>
              <a:rPr lang="ko-KR" altLang="en-US" dirty="0"/>
              <a:t>가지 자료형이 있음</a:t>
            </a:r>
            <a:r>
              <a:rPr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Constant : </a:t>
            </a:r>
            <a:r>
              <a:rPr lang="ko-KR" altLang="en-US" dirty="0"/>
              <a:t>변하지 않는 수를 지정하는 자료형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Variable : </a:t>
            </a:r>
            <a:r>
              <a:rPr lang="ko-KR" altLang="en-US" dirty="0"/>
              <a:t>조건에 따라 값을 바꿔야 하는 경우 사용하는 자료형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Placeholder : </a:t>
            </a:r>
            <a:r>
              <a:rPr lang="ko-KR" altLang="en-US" dirty="0"/>
              <a:t>먼저 만들고 값을 나중에 지정해주는 자료형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46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720</Words>
  <Application>Microsoft Office PowerPoint</Application>
  <PresentationFormat>화면 슬라이드 쇼(4:3)</PresentationFormat>
  <Paragraphs>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a</cp:lastModifiedBy>
  <cp:revision>36</cp:revision>
  <dcterms:created xsi:type="dcterms:W3CDTF">2019-10-01T06:38:25Z</dcterms:created>
  <dcterms:modified xsi:type="dcterms:W3CDTF">2021-07-28T14:17:24Z</dcterms:modified>
</cp:coreProperties>
</file>