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7" r:id="rId8"/>
    <p:sldId id="258" r:id="rId9"/>
    <p:sldId id="269" r:id="rId10"/>
    <p:sldId id="271" r:id="rId11"/>
    <p:sldId id="270" r:id="rId12"/>
    <p:sldId id="272" r:id="rId13"/>
    <p:sldId id="273" r:id="rId14"/>
    <p:sldId id="275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86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14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87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4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1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3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5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44172-E758-47F7-84C2-1041E9754611}" type="datetimeFigureOut">
              <a:rPr lang="ko-KR" altLang="en-US" smtClean="0"/>
              <a:t>2019-08-06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ED84F-D60F-4DF7-8289-D09B778BC0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6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atsgo.github.io/deep%20learning/2017/10/02/softmax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계산</a:t>
            </a:r>
            <a:r>
              <a:rPr lang="ko-KR" altLang="en-US" sz="2000" dirty="0" smtClean="0"/>
              <a:t> </a:t>
            </a:r>
            <a:r>
              <a:rPr lang="ko-KR" altLang="en-US" sz="2800" dirty="0" smtClean="0"/>
              <a:t>그래프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437112"/>
            <a:ext cx="828092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복수의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(node)</a:t>
            </a:r>
            <a:r>
              <a:rPr lang="ko-KR" altLang="en-US" dirty="0" smtClean="0"/>
              <a:t>와 에지</a:t>
            </a:r>
            <a:r>
              <a:rPr lang="en-US" altLang="ko-KR" dirty="0" smtClean="0"/>
              <a:t>(edge)</a:t>
            </a:r>
            <a:r>
              <a:rPr lang="ko-KR" altLang="en-US" dirty="0" smtClean="0"/>
              <a:t>로 표현됨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사이의 직선을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에지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라고 함</a:t>
            </a:r>
            <a:r>
              <a:rPr lang="en-US" altLang="ko-KR" dirty="0" smtClean="0"/>
              <a:t>)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중간 계산 결과를 모두 보관 가능함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국소적 계산을 전파</a:t>
            </a:r>
            <a:endParaRPr lang="en-US" altLang="ko-KR" dirty="0" smtClean="0"/>
          </a:p>
        </p:txBody>
      </p:sp>
      <p:pic>
        <p:nvPicPr>
          <p:cNvPr id="2050" name="Picture 2" descr="C:\Users\USER\Desktop\사진 맨\계산 그래프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04" y="1052736"/>
            <a:ext cx="7992888" cy="331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8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활성함수의 </a:t>
            </a:r>
            <a:r>
              <a:rPr lang="ko-KR" altLang="en-US" sz="2800" dirty="0" err="1" smtClean="0"/>
              <a:t>역전파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03549" y="4725144"/>
                <a:ext cx="8208912" cy="1512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smtClean="0"/>
                  <a:t>exp </a:t>
                </a:r>
                <a:r>
                  <a:rPr lang="ko-KR" altLang="en-US" dirty="0" err="1" smtClean="0"/>
                  <a:t>노드는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y=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(x) </a:t>
                </a:r>
                <a:r>
                  <a:rPr lang="ko-KR" altLang="en-US" dirty="0" smtClean="0"/>
                  <a:t>계산을 수행</a:t>
                </a:r>
                <a:r>
                  <a:rPr lang="en-US" altLang="ko-KR" dirty="0" smtClean="0"/>
                  <a:t>, / </a:t>
                </a:r>
                <a:r>
                  <a:rPr lang="ko-KR" altLang="en-US" dirty="0" err="1" smtClean="0"/>
                  <a:t>노드는</a:t>
                </a:r>
                <a:r>
                  <a:rPr lang="ko-KR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계산을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수행함</m:t>
                    </m:r>
                  </m:oMath>
                </a14:m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smtClean="0"/>
                  <a:t>/ 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–y</a:t>
                </a:r>
                <a:r>
                  <a:rPr lang="en-US" altLang="ko-KR" baseline="30000" dirty="0" smtClean="0"/>
                  <a:t>2 </a:t>
                </a:r>
                <a:r>
                  <a:rPr lang="ko-KR" altLang="en-US" dirty="0" smtClean="0"/>
                  <a:t>를 곱해서 출력함</a:t>
                </a:r>
                <a:endParaRPr lang="en-US" altLang="ko-KR" baseline="30000" dirty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err="1" smtClean="0"/>
                  <a:t>Exp</a:t>
                </a:r>
                <a:r>
                  <a:rPr lang="ko-KR" altLang="en-US" dirty="0" smtClean="0"/>
                  <a:t>는 </a:t>
                </a:r>
                <a:r>
                  <a:rPr lang="en-US" altLang="ko-KR" dirty="0" err="1" smtClean="0"/>
                  <a:t>exp</a:t>
                </a:r>
                <a:r>
                  <a:rPr lang="en-US" altLang="ko-KR" dirty="0" smtClean="0"/>
                  <a:t>(-x)</a:t>
                </a:r>
                <a:r>
                  <a:rPr lang="ko-KR" altLang="en-US" dirty="0" smtClean="0"/>
                  <a:t>를 곱하여 출력함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49" y="4725144"/>
                <a:ext cx="8208912" cy="1512273"/>
              </a:xfrm>
              <a:prstGeom prst="rect">
                <a:avLst/>
              </a:prstGeom>
              <a:blipFill rotWithShape="1">
                <a:blip r:embed="rId2"/>
                <a:stretch>
                  <a:fillRect l="-520" b="-20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C:\Users\USER\Desktop\사진 맨\sigmoi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157700"/>
            <a:ext cx="2358841" cy="80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64088" y="1375763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Sigmoid </a:t>
            </a:r>
            <a:r>
              <a:rPr lang="ko-KR" altLang="en-US" dirty="0" smtClean="0"/>
              <a:t>함수 식</a:t>
            </a:r>
            <a:endParaRPr lang="ko-KR" altLang="en-US" dirty="0"/>
          </a:p>
        </p:txBody>
      </p:sp>
      <p:pic>
        <p:nvPicPr>
          <p:cNvPr id="10244" name="Picture 4" descr="C:\Users\USER\Desktop\사진 맨\sigmoid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11" y="2636912"/>
            <a:ext cx="8297676" cy="17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03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활성함수의 </a:t>
            </a:r>
            <a:r>
              <a:rPr lang="ko-KR" altLang="en-US" sz="2800" dirty="0" err="1" smtClean="0"/>
              <a:t>역전파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3549" y="4725144"/>
            <a:ext cx="820891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이전의 계산 단계를 간단하게 </a:t>
            </a:r>
            <a:r>
              <a:rPr lang="en-US" altLang="ko-KR" dirty="0" smtClean="0"/>
              <a:t>sigmoid </a:t>
            </a:r>
            <a:r>
              <a:rPr lang="ko-KR" altLang="en-US" dirty="0" err="1" smtClean="0"/>
              <a:t>노드</a:t>
            </a:r>
            <a:r>
              <a:rPr lang="ko-KR" altLang="en-US" dirty="0" smtClean="0"/>
              <a:t> 하나로 대체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Sigmoid 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순전파의</a:t>
            </a:r>
            <a:r>
              <a:rPr lang="ko-KR" altLang="en-US" dirty="0" smtClean="0"/>
              <a:t> 출력 </a:t>
            </a:r>
            <a:r>
              <a:rPr lang="en-US" altLang="ko-KR" dirty="0" smtClean="0"/>
              <a:t>y </a:t>
            </a:r>
            <a:r>
              <a:rPr lang="ko-KR" altLang="en-US" dirty="0" smtClean="0"/>
              <a:t>만으로 계산 가능함</a:t>
            </a:r>
            <a:endParaRPr lang="en-US" altLang="ko-KR" dirty="0" smtClean="0"/>
          </a:p>
        </p:txBody>
      </p:sp>
      <p:pic>
        <p:nvPicPr>
          <p:cNvPr id="10245" name="Picture 5" descr="C:\Users\USER\Desktop\사진 맨\sigmoid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29" y="1772816"/>
            <a:ext cx="3784499" cy="238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USER\Desktop\사진 맨\sigmoid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960943"/>
            <a:ext cx="4729736" cy="17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6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sz="2800" dirty="0" err="1" smtClean="0"/>
              <a:t>Softmax</a:t>
            </a:r>
            <a:r>
              <a:rPr lang="en-US" altLang="ko-KR" sz="2800" dirty="0" smtClean="0"/>
              <a:t> with Loss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365104"/>
            <a:ext cx="85689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Cross Entropy Error 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출력값과</a:t>
            </a:r>
            <a:r>
              <a:rPr lang="ko-KR" altLang="en-US" dirty="0" smtClean="0"/>
              <a:t> 정답 레이블을 받아 손실을 출력함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err="1" smtClean="0"/>
              <a:t>Softmax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결과는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의 출력과 정답 레이블의 차를 출력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오차를 앞 계층에 전달하는 것이 신경망 학습의 중요한 성질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정답 레이블이 </a:t>
            </a:r>
            <a:r>
              <a:rPr lang="en-US" altLang="ko-KR" dirty="0" smtClean="0"/>
              <a:t>(0,1,0) </a:t>
            </a:r>
            <a:r>
              <a:rPr lang="ko-KR" altLang="en-US" dirty="0" smtClean="0"/>
              <a:t>이고 </a:t>
            </a:r>
            <a:r>
              <a:rPr lang="en-US" altLang="ko-KR" dirty="0" err="1" smtClean="0"/>
              <a:t>softmax</a:t>
            </a:r>
            <a:r>
              <a:rPr lang="en-US" altLang="ko-KR" dirty="0"/>
              <a:t> </a:t>
            </a:r>
            <a:r>
              <a:rPr lang="ko-KR" altLang="en-US" dirty="0" err="1" smtClean="0"/>
              <a:t>출력값이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(0.3,0.2,0.5)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softmax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(0.3,-0.8,0.5)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전파함</a:t>
            </a:r>
            <a:endParaRPr lang="en-US" altLang="ko-KR" dirty="0" smtClean="0"/>
          </a:p>
        </p:txBody>
      </p:sp>
      <p:pic>
        <p:nvPicPr>
          <p:cNvPr id="11266" name="Picture 2" descr="C:\Users\USER\Desktop\사진 맨\소프트맥스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29281"/>
            <a:ext cx="4536505" cy="282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C:\Users\USER\Desktop\사진 맨\소프트맥스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579" y="1509521"/>
            <a:ext cx="3728882" cy="246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5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59632" y="755412"/>
            <a:ext cx="6768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hlinkClick r:id="rId2"/>
              </a:rPr>
              <a:t>https://ratsgo.github.io/deep%20learning/2017/10/02/softmax/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64713" y="148478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소프트맥스</a:t>
            </a:r>
            <a:r>
              <a:rPr lang="ko-KR" altLang="en-US" dirty="0"/>
              <a:t>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7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신경망 학습의 전체 그림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36104" y="980728"/>
            <a:ext cx="8568952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전체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신경망에는 적을 가능한 가중치와 편향이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가중치와 편향을 훈련 데이터에 적응하도록 조정하는 과정을 학습이라 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미니배치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훈련 데이터 중 일부를 무작위로 가져옴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이렇게 선발한 </a:t>
            </a:r>
            <a:r>
              <a:rPr lang="ko-KR" altLang="en-US" dirty="0" err="1" smtClean="0"/>
              <a:t>데이테를</a:t>
            </a:r>
            <a:r>
              <a:rPr lang="ko-KR" altLang="en-US" dirty="0" smtClean="0"/>
              <a:t> 미니배치라 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미니배치의 손실 함수 값을 줄이는 것이 목표임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기울기 산출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미니 배치의 손실 함수 값을 줄이기 위해 각 가중치 매개변수의 기울기를 구함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기울기는 손실 함수의 값을 가장 작게 하는 방향을 제시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매개변수 갱신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가중치 매개변수를 기울기 방향으로 갱신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4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반복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1~3</a:t>
            </a:r>
            <a:r>
              <a:rPr lang="ko-KR" altLang="en-US" dirty="0" smtClean="0"/>
              <a:t>단계를 반복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138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계산</a:t>
            </a:r>
            <a:r>
              <a:rPr lang="ko-KR" altLang="en-US" sz="1600" dirty="0" smtClean="0"/>
              <a:t> </a:t>
            </a:r>
            <a:r>
              <a:rPr lang="ko-KR" altLang="en-US" sz="2800" dirty="0" smtClean="0"/>
              <a:t>그래프</a:t>
            </a:r>
            <a:endParaRPr lang="ko-KR" altLang="en-US" sz="2000" dirty="0"/>
          </a:p>
        </p:txBody>
      </p:sp>
      <p:pic>
        <p:nvPicPr>
          <p:cNvPr id="3074" name="Picture 2" descr="C:\Users\USER\Desktop\사진 맨\why 계산 그래프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68760"/>
            <a:ext cx="5216376" cy="241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4077072"/>
            <a:ext cx="820891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역전파를</a:t>
            </a:r>
            <a:r>
              <a:rPr lang="ko-KR" altLang="en-US" dirty="0" smtClean="0"/>
              <a:t> 통해 미분을 효율적으로 계산할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어떤 식품을 추가하든 각 </a:t>
            </a:r>
            <a:r>
              <a:rPr lang="ko-KR" altLang="en-US" dirty="0" err="1" smtClean="0"/>
              <a:t>노드는</a:t>
            </a:r>
            <a:r>
              <a:rPr lang="ko-KR" altLang="en-US" dirty="0" smtClean="0"/>
              <a:t> 자신과 관련한 계산 외에는  아무것도 신경 쓰지 않음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아무리 복잡해도 각 </a:t>
            </a:r>
            <a:r>
              <a:rPr lang="ko-KR" altLang="en-US" dirty="0" err="1" smtClean="0"/>
              <a:t>노드에서는</a:t>
            </a:r>
            <a:r>
              <a:rPr lang="ko-KR" altLang="en-US" dirty="0" smtClean="0"/>
              <a:t> 단순한 계산으로 문제를 단순화할 수 있음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309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계산</a:t>
            </a:r>
            <a:r>
              <a:rPr lang="ko-KR" altLang="en-US" sz="2000" dirty="0" smtClean="0"/>
              <a:t> </a:t>
            </a:r>
            <a:r>
              <a:rPr lang="ko-KR" altLang="en-US" sz="2800" dirty="0" smtClean="0"/>
              <a:t>그래프의 </a:t>
            </a:r>
            <a:r>
              <a:rPr lang="ko-KR" altLang="en-US" sz="2800" dirty="0" err="1" smtClean="0"/>
              <a:t>역전파</a:t>
            </a:r>
            <a:endParaRPr lang="ko-KR" alt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223174" y="4278522"/>
            <a:ext cx="6298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노드의</a:t>
            </a:r>
            <a:r>
              <a:rPr lang="ko-KR" altLang="en-US" dirty="0" smtClean="0"/>
              <a:t> 국소적 미분을 곱한 후 다음 </a:t>
            </a:r>
            <a:r>
              <a:rPr lang="ko-KR" altLang="en-US" dirty="0" err="1" smtClean="0"/>
              <a:t>노드로</a:t>
            </a:r>
            <a:r>
              <a:rPr lang="ko-KR" altLang="en-US" dirty="0" smtClean="0"/>
              <a:t> 전달함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극소적 미분은 </a:t>
            </a:r>
            <a:r>
              <a:rPr lang="en-US" altLang="ko-KR" dirty="0" smtClean="0"/>
              <a:t>y=f(x) </a:t>
            </a:r>
            <a:r>
              <a:rPr lang="ko-KR" altLang="en-US" dirty="0" smtClean="0"/>
              <a:t>계산의 미분을 구한 것을 말함</a:t>
            </a:r>
            <a:endParaRPr lang="en-US" altLang="ko-KR" dirty="0" smtClean="0"/>
          </a:p>
        </p:txBody>
      </p:sp>
      <p:pic>
        <p:nvPicPr>
          <p:cNvPr id="4098" name="Picture 2" descr="C:\Users\USER\Desktop\사진 맨\역전파 식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463805"/>
            <a:ext cx="5238751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USER\Desktop\사진 맨\미분~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44656"/>
            <a:ext cx="1944216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29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연쇄 법칙과 계산 그래프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23174" y="4278522"/>
                <a:ext cx="6298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baseline="30000" smtClean="0">
                        <a:latin typeface="Cambria Math"/>
                      </a:rPr>
                      <m:t>2</m:t>
                    </m:r>
                  </m:oMath>
                </a14:m>
                <a:r>
                  <a:rPr lang="ko-KR" altLang="en-US" dirty="0" smtClean="0"/>
                  <a:t> 라는 식을 왼쪽 두 개의 식으로 구성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미분을 통해 결과적으로 </a:t>
                </a:r>
                <a:r>
                  <a:rPr lang="en-US" altLang="ko-KR" dirty="0" smtClean="0"/>
                  <a:t>x</a:t>
                </a:r>
                <a:r>
                  <a:rPr lang="ko-KR" altLang="en-US" dirty="0" smtClean="0"/>
                  <a:t>에 대한 </a:t>
                </a:r>
                <a:r>
                  <a:rPr lang="en-US" altLang="ko-KR" dirty="0" smtClean="0"/>
                  <a:t>z</a:t>
                </a:r>
                <a:r>
                  <a:rPr lang="ko-KR" altLang="en-US" dirty="0" smtClean="0"/>
                  <a:t>의 </a:t>
                </a:r>
                <a:r>
                  <a:rPr lang="ko-KR" altLang="en-US" dirty="0" err="1" smtClean="0"/>
                  <a:t>미분값을</a:t>
                </a:r>
                <a:r>
                  <a:rPr lang="ko-KR" altLang="en-US" dirty="0" smtClean="0"/>
                  <a:t> 구함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74" y="4278522"/>
                <a:ext cx="6298976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78" b="-39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USER\Desktop\사진 맨\체인 룰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1206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사진 맨\체인 룰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063933"/>
            <a:ext cx="5238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81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연쇄 법칙과 계산 그래프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23174" y="4278522"/>
                <a:ext cx="62989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위의 계산 그래프는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ko-KR" b="0" i="1" baseline="30000" smtClean="0">
                        <a:latin typeface="Cambria Math"/>
                      </a:rPr>
                      <m:t>2</m:t>
                    </m:r>
                  </m:oMath>
                </a14:m>
                <a:r>
                  <a:rPr lang="en-US" altLang="ko-KR" baseline="30000" dirty="0" smtClean="0"/>
                  <a:t>  </a:t>
                </a:r>
                <a:r>
                  <a:rPr lang="ko-KR" altLang="en-US" dirty="0" smtClean="0"/>
                  <a:t>를 표현한 그래프임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err="1" smtClean="0"/>
                  <a:t>역전파가</a:t>
                </a:r>
                <a:r>
                  <a:rPr lang="ko-KR" altLang="en-US" dirty="0" smtClean="0"/>
                  <a:t> 하는 일은 연쇄법칙의 원리와 같음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altLang="ko-KR" baseline="300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174" y="4278522"/>
                <a:ext cx="6298976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USER\Desktop\사진 맨\편미분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49830"/>
            <a:ext cx="3600000" cy="212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USER\Desktop\사진 맨\편미분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49830"/>
            <a:ext cx="3600000" cy="209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56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덧셈의 </a:t>
            </a:r>
            <a:r>
              <a:rPr lang="ko-KR" altLang="en-US" sz="2800" dirty="0" err="1" smtClean="0"/>
              <a:t>역전파</a:t>
            </a:r>
            <a:endParaRPr lang="ko-KR" altLang="en-US" sz="2800" dirty="0"/>
          </a:p>
        </p:txBody>
      </p:sp>
      <p:pic>
        <p:nvPicPr>
          <p:cNvPr id="7170" name="Picture 2" descr="C:\Users\USER\Desktop\사진 맨\덧셈 역전파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338710"/>
            <a:ext cx="9271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USER\Desktop\사진 맨\덧셈 역전파 그래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196752"/>
            <a:ext cx="3672408" cy="1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USER\Desktop\사진 맨\덧셈 역전파 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612" y="3068960"/>
            <a:ext cx="3720731" cy="15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187214" y="4941168"/>
                <a:ext cx="705719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위의 계산 그래프는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dirty="0" smtClean="0"/>
                  <a:t>를 표현한 그래프임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왼쪽 식은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+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dirty="0" smtClean="0"/>
                  <a:t>의 미분을 해석적으로 계산함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smtClean="0"/>
                  <a:t>L</a:t>
                </a:r>
                <a:r>
                  <a:rPr lang="ko-KR" altLang="en-US" dirty="0" smtClean="0"/>
                  <a:t>은 마지막 </a:t>
                </a:r>
                <a:r>
                  <a:rPr lang="ko-KR" altLang="en-US" dirty="0" err="1" smtClean="0"/>
                  <a:t>출력값이라</a:t>
                </a:r>
                <a:r>
                  <a:rPr lang="ko-KR" altLang="en-US" dirty="0" err="1" smtClean="0"/>
                  <a:t>고</a:t>
                </a:r>
                <a:r>
                  <a:rPr lang="ko-KR" altLang="en-US" dirty="0" smtClean="0"/>
                  <a:t> 가정함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덧셈의 </a:t>
                </a:r>
                <a:r>
                  <a:rPr lang="ko-KR" altLang="en-US" dirty="0" err="1" smtClean="0"/>
                  <a:t>역전파는</a:t>
                </a:r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을 곱하기만 할뿐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입력된 값을 그대로 출력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14" y="4941168"/>
                <a:ext cx="7057194" cy="1754326"/>
              </a:xfrm>
              <a:prstGeom prst="rect">
                <a:avLst/>
              </a:prstGeom>
              <a:blipFill rotWithShape="1">
                <a:blip r:embed="rId5"/>
                <a:stretch>
                  <a:fillRect l="-605" b="-1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41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곱셈의 </a:t>
            </a:r>
            <a:r>
              <a:rPr lang="ko-KR" altLang="en-US" sz="2800" dirty="0" err="1" smtClean="0"/>
              <a:t>역전파</a:t>
            </a:r>
            <a:endParaRPr lang="ko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87214" y="4941168"/>
                <a:ext cx="756125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위의 계산 그래프는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dirty="0" smtClean="0"/>
                  <a:t>를 표현한 그래프임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왼쪽 식은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/>
                      </a:rPr>
                      <m:t> </m:t>
                    </m:r>
                    <m:r>
                      <a:rPr lang="en-US" altLang="ko-KR" b="0" i="1" smtClean="0">
                        <a:latin typeface="Cambria Math"/>
                      </a:rPr>
                      <m:t>𝑧</m:t>
                    </m:r>
                    <m:r>
                      <a:rPr lang="en-US" altLang="ko-KR" b="0" i="1" smtClean="0">
                        <a:latin typeface="Cambria Math"/>
                      </a:rPr>
                      <m:t>=</m:t>
                    </m:r>
                    <m:r>
                      <a:rPr lang="en-US" altLang="ko-KR" b="0" i="1" smtClean="0">
                        <a:latin typeface="Cambria Math"/>
                      </a:rPr>
                      <m:t>𝑥</m:t>
                    </m:r>
                    <m:r>
                      <a:rPr lang="en-US" altLang="ko-KR" b="0" i="1" smtClean="0">
                        <a:latin typeface="Cambria Math"/>
                      </a:rPr>
                      <m:t>∗</m:t>
                    </m:r>
                    <m:r>
                      <a:rPr lang="en-US" altLang="ko-KR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ko-KR" altLang="en-US" dirty="0" smtClean="0"/>
                  <a:t>의 미분을 해석적으로 계산함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altLang="ko-KR" dirty="0" smtClean="0"/>
                  <a:t>L</a:t>
                </a:r>
                <a:r>
                  <a:rPr lang="ko-KR" altLang="en-US" dirty="0" smtClean="0"/>
                  <a:t>은 마지막 </a:t>
                </a:r>
                <a:r>
                  <a:rPr lang="ko-KR" altLang="en-US" dirty="0" err="1" smtClean="0"/>
                  <a:t>출력값이라</a:t>
                </a:r>
                <a:r>
                  <a:rPr lang="ko-KR" altLang="en-US" dirty="0" err="1" smtClean="0"/>
                  <a:t>고</a:t>
                </a:r>
                <a:r>
                  <a:rPr lang="ko-KR" altLang="en-US" dirty="0" smtClean="0"/>
                  <a:t> 가정함</a:t>
                </a:r>
                <a:endParaRPr lang="en-US" altLang="ko-KR" dirty="0" smtClean="0"/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ko-KR" altLang="en-US" dirty="0" smtClean="0"/>
                  <a:t>상류의 </a:t>
                </a:r>
                <a:r>
                  <a:rPr lang="ko-KR" altLang="en-US" dirty="0" smtClean="0"/>
                  <a:t>값에 </a:t>
                </a:r>
                <a:r>
                  <a:rPr lang="ko-KR" altLang="en-US" dirty="0" err="1" smtClean="0"/>
                  <a:t>순전파</a:t>
                </a:r>
                <a:r>
                  <a:rPr lang="ko-KR" altLang="en-US" dirty="0" smtClean="0"/>
                  <a:t> 때의 입력 신호들을 서로 바꾼 값을 곱해서 출력</a:t>
                </a:r>
                <a:endParaRPr lang="en-US" altLang="ko-KR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14" y="4941168"/>
                <a:ext cx="7561250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565" b="-17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C:\Users\USER\Desktop\사진 맨\곱셈의 역전파 그래프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24943"/>
            <a:ext cx="3600000" cy="147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3" descr="C:\Users\USER\Desktop\사진 맨\곱셈의 역전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16832"/>
            <a:ext cx="9652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USER\Desktop\사진 맨\곱셈의 역전파 그래프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268760"/>
            <a:ext cx="3600000" cy="147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23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계산</a:t>
            </a:r>
            <a:r>
              <a:rPr lang="ko-KR" altLang="en-US" sz="2000" dirty="0" smtClean="0"/>
              <a:t> </a:t>
            </a:r>
            <a:r>
              <a:rPr lang="ko-KR" altLang="en-US" sz="2800" dirty="0" smtClean="0"/>
              <a:t>그래프의 </a:t>
            </a:r>
            <a:r>
              <a:rPr lang="ko-KR" altLang="en-US" sz="2800" dirty="0" err="1" smtClean="0"/>
              <a:t>역전파</a:t>
            </a:r>
            <a:endParaRPr lang="ko-KR" altLang="en-US" sz="2000" dirty="0"/>
          </a:p>
        </p:txBody>
      </p:sp>
      <p:pic>
        <p:nvPicPr>
          <p:cNvPr id="1027" name="Picture 3" descr="C:\Users\USER\Desktop\사진 맨\계산 그래프 역전파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984512"/>
            <a:ext cx="8280920" cy="33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3549" y="4725144"/>
            <a:ext cx="8208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사과의 개수와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귤의 개수와 가격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소비세가 미치는 영향을 해석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사과와 귤의 가격이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원 증가하면 </a:t>
            </a:r>
            <a:r>
              <a:rPr lang="ko-KR" altLang="en-US" dirty="0" smtClean="0"/>
              <a:t>사과는 </a:t>
            </a:r>
            <a:r>
              <a:rPr lang="en-US" altLang="ko-KR" dirty="0" smtClean="0"/>
              <a:t>2.2 , </a:t>
            </a:r>
            <a:r>
              <a:rPr lang="ko-KR" altLang="en-US" dirty="0" smtClean="0"/>
              <a:t>귤의 </a:t>
            </a:r>
            <a:r>
              <a:rPr lang="en-US" altLang="ko-KR" dirty="0" smtClean="0"/>
              <a:t>3.3 </a:t>
            </a:r>
            <a:r>
              <a:rPr lang="ko-KR" altLang="en-US" dirty="0" smtClean="0"/>
              <a:t>만큼 가격 증가 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6827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ko-KR" altLang="en-US" sz="2800" dirty="0" smtClean="0"/>
              <a:t>활성함수의 </a:t>
            </a:r>
            <a:r>
              <a:rPr lang="ko-KR" altLang="en-US" sz="2800" dirty="0" err="1" smtClean="0"/>
              <a:t>역전파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3549" y="4725144"/>
            <a:ext cx="820891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smtClean="0"/>
              <a:t>활성함수 </a:t>
            </a:r>
            <a:r>
              <a:rPr lang="en-US" altLang="ko-KR" dirty="0" err="1" smtClean="0"/>
              <a:t>Relu</a:t>
            </a:r>
            <a:r>
              <a:rPr lang="ko-KR" altLang="en-US" dirty="0" smtClean="0"/>
              <a:t>의 식을 </a:t>
            </a:r>
            <a:r>
              <a:rPr lang="en-US" altLang="ko-KR" dirty="0" smtClean="0"/>
              <a:t>x</a:t>
            </a:r>
            <a:r>
              <a:rPr lang="ko-KR" altLang="en-US" dirty="0" smtClean="0"/>
              <a:t>에 대해 미분함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dirty="0" err="1" smtClean="0"/>
              <a:t>순전파</a:t>
            </a:r>
            <a:r>
              <a:rPr lang="ko-KR" altLang="en-US" dirty="0" smtClean="0"/>
              <a:t> 때의 입력인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보다 크면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상류의 값을 그대로 출력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이하면 </a:t>
            </a:r>
            <a:r>
              <a:rPr lang="ko-KR" altLang="en-US" dirty="0" err="1" smtClean="0"/>
              <a:t>역전파는</a:t>
            </a:r>
            <a:r>
              <a:rPr lang="ko-KR" altLang="en-US" dirty="0" smtClean="0"/>
              <a:t> 신호를 출력하지 않음</a:t>
            </a:r>
            <a:endParaRPr lang="en-US" altLang="ko-KR" dirty="0" smtClean="0"/>
          </a:p>
        </p:txBody>
      </p:sp>
      <p:pic>
        <p:nvPicPr>
          <p:cNvPr id="9218" name="Picture 2" descr="C:\Users\USER\Desktop\사진 맨\relu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3" y="1248326"/>
            <a:ext cx="19431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USER\Desktop\사진 맨\relu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248326"/>
            <a:ext cx="2273300" cy="9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C:\Users\USER\Desktop\사진 맨\relu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564904"/>
            <a:ext cx="6380594" cy="161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404</Words>
  <Application>Microsoft Office PowerPoint</Application>
  <PresentationFormat>화면 슬라이드 쇼(4:3)</PresentationFormat>
  <Paragraphs>55</Paragraphs>
  <Slides>14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계산 그래프</vt:lpstr>
      <vt:lpstr>계산 그래프</vt:lpstr>
      <vt:lpstr>계산 그래프의 역전파</vt:lpstr>
      <vt:lpstr>연쇄 법칙과 계산 그래프</vt:lpstr>
      <vt:lpstr>연쇄 법칙과 계산 그래프</vt:lpstr>
      <vt:lpstr>덧셈의 역전파</vt:lpstr>
      <vt:lpstr>곱셈의 역전파</vt:lpstr>
      <vt:lpstr>계산 그래프의 역전파</vt:lpstr>
      <vt:lpstr>활성함수의 역전파</vt:lpstr>
      <vt:lpstr>활성함수의 역전파</vt:lpstr>
      <vt:lpstr>활성함수의 역전파</vt:lpstr>
      <vt:lpstr>Softmax with Loss</vt:lpstr>
      <vt:lpstr>PowerPoint 프레젠테이션</vt:lpstr>
      <vt:lpstr>신경망 학습의 전체 그림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계산 그래프</dc:title>
  <dc:creator>USER</dc:creator>
  <cp:lastModifiedBy>USER</cp:lastModifiedBy>
  <cp:revision>24</cp:revision>
  <dcterms:created xsi:type="dcterms:W3CDTF">2019-08-06T14:14:54Z</dcterms:created>
  <dcterms:modified xsi:type="dcterms:W3CDTF">2019-08-07T10:40:00Z</dcterms:modified>
</cp:coreProperties>
</file>