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F40523-33B6-47C1-82D7-8EF296E1F69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B121A79-27FA-4D97-994B-D2F15E11FD77}">
      <dgm:prSet phldrT="[텍스트]"/>
      <dgm:spPr/>
      <dgm:t>
        <a:bodyPr/>
        <a:lstStyle/>
        <a:p>
          <a:pPr latinLnBrk="1"/>
          <a:r>
            <a:rPr lang="ko-KR" altLang="en-US" dirty="0" smtClean="0"/>
            <a:t>장난감 대여 </a:t>
          </a:r>
          <a:endParaRPr lang="ko-KR" altLang="en-US" dirty="0"/>
        </a:p>
      </dgm:t>
    </dgm:pt>
    <dgm:pt modelId="{255ADE9F-9426-47D3-8367-06565D93A66D}" type="parTrans" cxnId="{0A578376-320F-4E2E-91DB-C58C0F0FB43D}">
      <dgm:prSet/>
      <dgm:spPr/>
      <dgm:t>
        <a:bodyPr/>
        <a:lstStyle/>
        <a:p>
          <a:pPr latinLnBrk="1"/>
          <a:endParaRPr lang="ko-KR" altLang="en-US"/>
        </a:p>
      </dgm:t>
    </dgm:pt>
    <dgm:pt modelId="{B236A381-C37F-42A4-BC54-0F9A1770D559}" type="sibTrans" cxnId="{0A578376-320F-4E2E-91DB-C58C0F0FB43D}">
      <dgm:prSet/>
      <dgm:spPr/>
      <dgm:t>
        <a:bodyPr/>
        <a:lstStyle/>
        <a:p>
          <a:pPr latinLnBrk="1"/>
          <a:endParaRPr lang="ko-KR" altLang="en-US"/>
        </a:p>
      </dgm:t>
    </dgm:pt>
    <dgm:pt modelId="{C0DE88B8-65EB-4837-9E87-6908A3E2216D}">
      <dgm:prSet phldrT="[텍스트]"/>
      <dgm:spPr/>
      <dgm:t>
        <a:bodyPr/>
        <a:lstStyle/>
        <a:p>
          <a:pPr latinLnBrk="1"/>
          <a:r>
            <a:rPr lang="ko-KR" altLang="en-US" dirty="0" smtClean="0"/>
            <a:t>공지사항</a:t>
          </a:r>
          <a:endParaRPr lang="ko-KR" altLang="en-US" dirty="0"/>
        </a:p>
      </dgm:t>
    </dgm:pt>
    <dgm:pt modelId="{84D24FE3-7B26-4C72-9B39-1EE5578C7367}" type="parTrans" cxnId="{FD6121C5-59FA-4162-873E-74AA35B187C1}">
      <dgm:prSet/>
      <dgm:spPr/>
      <dgm:t>
        <a:bodyPr/>
        <a:lstStyle/>
        <a:p>
          <a:pPr latinLnBrk="1"/>
          <a:endParaRPr lang="ko-KR" altLang="en-US"/>
        </a:p>
      </dgm:t>
    </dgm:pt>
    <dgm:pt modelId="{AA86920F-20C6-4686-9CE7-17616500F810}" type="sibTrans" cxnId="{FD6121C5-59FA-4162-873E-74AA35B187C1}">
      <dgm:prSet/>
      <dgm:spPr/>
      <dgm:t>
        <a:bodyPr/>
        <a:lstStyle/>
        <a:p>
          <a:pPr latinLnBrk="1"/>
          <a:endParaRPr lang="ko-KR" altLang="en-US"/>
        </a:p>
      </dgm:t>
    </dgm:pt>
    <dgm:pt modelId="{DD2B0977-084F-438C-B3A2-18AE02EA80FD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승용완구</a:t>
          </a:r>
          <a:endParaRPr lang="ko-KR" altLang="en-US" dirty="0"/>
        </a:p>
      </dgm:t>
    </dgm:pt>
    <dgm:pt modelId="{71D75C94-E01B-4404-B1ED-79B218CE48C4}" type="parTrans" cxnId="{225B2B63-BC69-4FBD-9A9C-72D3756A8BCD}">
      <dgm:prSet/>
      <dgm:spPr/>
      <dgm:t>
        <a:bodyPr/>
        <a:lstStyle/>
        <a:p>
          <a:pPr latinLnBrk="1"/>
          <a:endParaRPr lang="ko-KR" altLang="en-US"/>
        </a:p>
      </dgm:t>
    </dgm:pt>
    <dgm:pt modelId="{10C4557A-BF45-4178-BBAE-D1F898640CC8}" type="sibTrans" cxnId="{225B2B63-BC69-4FBD-9A9C-72D3756A8BCD}">
      <dgm:prSet/>
      <dgm:spPr/>
      <dgm:t>
        <a:bodyPr/>
        <a:lstStyle/>
        <a:p>
          <a:pPr latinLnBrk="1"/>
          <a:endParaRPr lang="ko-KR" altLang="en-US"/>
        </a:p>
      </dgm:t>
    </dgm:pt>
    <dgm:pt modelId="{CCB14D9D-1BE3-43A1-93AE-6F39758D8C10}">
      <dgm:prSet phldrT="[텍스트]"/>
      <dgm:spPr/>
      <dgm:t>
        <a:bodyPr/>
        <a:lstStyle/>
        <a:p>
          <a:pPr latinLnBrk="1"/>
          <a:r>
            <a:rPr lang="ko-KR" altLang="en-US" dirty="0" smtClean="0"/>
            <a:t>실내대형완구</a:t>
          </a:r>
          <a:endParaRPr lang="ko-KR" altLang="en-US" dirty="0"/>
        </a:p>
      </dgm:t>
    </dgm:pt>
    <dgm:pt modelId="{B8CFDE7A-C3AA-4603-8790-839957E4F25C}" type="parTrans" cxnId="{4063079D-CE9E-411E-9EA9-5FD9B40C2C19}">
      <dgm:prSet/>
      <dgm:spPr/>
      <dgm:t>
        <a:bodyPr/>
        <a:lstStyle/>
        <a:p>
          <a:pPr latinLnBrk="1"/>
          <a:endParaRPr lang="ko-KR" altLang="en-US"/>
        </a:p>
      </dgm:t>
    </dgm:pt>
    <dgm:pt modelId="{DF70305A-60D0-439B-880F-0B1032CF242C}" type="sibTrans" cxnId="{4063079D-CE9E-411E-9EA9-5FD9B40C2C19}">
      <dgm:prSet/>
      <dgm:spPr/>
      <dgm:t>
        <a:bodyPr/>
        <a:lstStyle/>
        <a:p>
          <a:pPr latinLnBrk="1"/>
          <a:endParaRPr lang="ko-KR" altLang="en-US"/>
        </a:p>
      </dgm:t>
    </dgm:pt>
    <dgm:pt modelId="{1ED085D7-DE8F-42B8-9E55-98CA75B91ED4}">
      <dgm:prSet/>
      <dgm:spPr/>
      <dgm:t>
        <a:bodyPr/>
        <a:lstStyle/>
        <a:p>
          <a:pPr latinLnBrk="1"/>
          <a:r>
            <a:rPr lang="ko-KR" altLang="en-US" dirty="0" smtClean="0"/>
            <a:t>디지털학습완구</a:t>
          </a:r>
          <a:endParaRPr lang="ko-KR" altLang="en-US" dirty="0"/>
        </a:p>
      </dgm:t>
    </dgm:pt>
    <dgm:pt modelId="{69379854-F250-4590-ADCD-4D1ED909C69F}" type="parTrans" cxnId="{A717E56A-C333-4877-A4BA-4A8EC598F13D}">
      <dgm:prSet/>
      <dgm:spPr/>
      <dgm:t>
        <a:bodyPr/>
        <a:lstStyle/>
        <a:p>
          <a:pPr latinLnBrk="1"/>
          <a:endParaRPr lang="ko-KR" altLang="en-US"/>
        </a:p>
      </dgm:t>
    </dgm:pt>
    <dgm:pt modelId="{1853E929-01E5-491C-A6BD-A78BA8BFD938}" type="sibTrans" cxnId="{A717E56A-C333-4877-A4BA-4A8EC598F13D}">
      <dgm:prSet/>
      <dgm:spPr/>
      <dgm:t>
        <a:bodyPr/>
        <a:lstStyle/>
        <a:p>
          <a:pPr latinLnBrk="1"/>
          <a:endParaRPr lang="ko-KR" altLang="en-US"/>
        </a:p>
      </dgm:t>
    </dgm:pt>
    <dgm:pt modelId="{AD8C21BC-D134-4F20-AC0A-72CAF7E9AA8F}">
      <dgm:prSet/>
      <dgm:spPr/>
      <dgm:t>
        <a:bodyPr/>
        <a:lstStyle/>
        <a:p>
          <a:pPr latinLnBrk="1"/>
          <a:r>
            <a:rPr lang="en-US" altLang="ko-KR" dirty="0" smtClean="0"/>
            <a:t>RC</a:t>
          </a:r>
          <a:r>
            <a:rPr lang="ko-KR" altLang="en-US" dirty="0" smtClean="0"/>
            <a:t>완구</a:t>
          </a:r>
          <a:endParaRPr lang="ko-KR" altLang="en-US" dirty="0"/>
        </a:p>
      </dgm:t>
    </dgm:pt>
    <dgm:pt modelId="{90EE8C80-E48C-40CF-8DC1-C79262819762}" type="parTrans" cxnId="{E11CE922-70F2-4518-85B9-71CCE026937C}">
      <dgm:prSet/>
      <dgm:spPr/>
      <dgm:t>
        <a:bodyPr/>
        <a:lstStyle/>
        <a:p>
          <a:pPr latinLnBrk="1"/>
          <a:endParaRPr lang="ko-KR" altLang="en-US"/>
        </a:p>
      </dgm:t>
    </dgm:pt>
    <dgm:pt modelId="{19DEBCDE-34BC-4CDD-B5A9-257A24536896}" type="sibTrans" cxnId="{E11CE922-70F2-4518-85B9-71CCE026937C}">
      <dgm:prSet/>
      <dgm:spPr/>
      <dgm:t>
        <a:bodyPr/>
        <a:lstStyle/>
        <a:p>
          <a:pPr latinLnBrk="1"/>
          <a:endParaRPr lang="ko-KR" altLang="en-US"/>
        </a:p>
      </dgm:t>
    </dgm:pt>
    <dgm:pt modelId="{50B4D046-E706-4DC3-B9A3-EC7606DC4487}">
      <dgm:prSet/>
      <dgm:spPr/>
      <dgm:t>
        <a:bodyPr/>
        <a:lstStyle/>
        <a:p>
          <a:pPr latinLnBrk="1"/>
          <a:r>
            <a:rPr lang="ko-KR" altLang="en-US" dirty="0" smtClean="0"/>
            <a:t>자전거</a:t>
          </a:r>
          <a:endParaRPr lang="ko-KR" altLang="en-US" dirty="0"/>
        </a:p>
      </dgm:t>
    </dgm:pt>
    <dgm:pt modelId="{20D37A38-DFF5-40B8-9901-86FB84464E0C}" type="parTrans" cxnId="{BDBC8CBF-6431-4074-8E3D-7AF5B4BAEF4C}">
      <dgm:prSet/>
      <dgm:spPr/>
      <dgm:t>
        <a:bodyPr/>
        <a:lstStyle/>
        <a:p>
          <a:pPr latinLnBrk="1"/>
          <a:endParaRPr lang="ko-KR" altLang="en-US"/>
        </a:p>
      </dgm:t>
    </dgm:pt>
    <dgm:pt modelId="{00A5A8AD-784D-4F38-AB66-840B0711C9BF}" type="sibTrans" cxnId="{BDBC8CBF-6431-4074-8E3D-7AF5B4BAEF4C}">
      <dgm:prSet/>
      <dgm:spPr/>
      <dgm:t>
        <a:bodyPr/>
        <a:lstStyle/>
        <a:p>
          <a:pPr latinLnBrk="1"/>
          <a:endParaRPr lang="ko-KR" altLang="en-US"/>
        </a:p>
      </dgm:t>
    </dgm:pt>
    <dgm:pt modelId="{FB69660E-7DE6-4071-BC01-DB314A0C79FA}">
      <dgm:prSet/>
      <dgm:spPr/>
      <dgm:t>
        <a:bodyPr/>
        <a:lstStyle/>
        <a:p>
          <a:pPr latinLnBrk="1"/>
          <a:r>
            <a:rPr lang="ko-KR" altLang="en-US" dirty="0" smtClean="0"/>
            <a:t>전동차</a:t>
          </a:r>
          <a:endParaRPr lang="ko-KR" altLang="en-US" dirty="0"/>
        </a:p>
      </dgm:t>
    </dgm:pt>
    <dgm:pt modelId="{ED2D0819-0562-4661-8524-819278DF2350}" type="parTrans" cxnId="{E20F206C-FB33-414F-A5FE-E3F263959217}">
      <dgm:prSet/>
      <dgm:spPr/>
      <dgm:t>
        <a:bodyPr/>
        <a:lstStyle/>
        <a:p>
          <a:pPr latinLnBrk="1"/>
          <a:endParaRPr lang="ko-KR" altLang="en-US"/>
        </a:p>
      </dgm:t>
    </dgm:pt>
    <dgm:pt modelId="{157EECBD-AEFF-4CE3-8C9E-2BF1A91CA99D}" type="sibTrans" cxnId="{E20F206C-FB33-414F-A5FE-E3F263959217}">
      <dgm:prSet/>
      <dgm:spPr/>
      <dgm:t>
        <a:bodyPr/>
        <a:lstStyle/>
        <a:p>
          <a:pPr latinLnBrk="1"/>
          <a:endParaRPr lang="ko-KR" altLang="en-US"/>
        </a:p>
      </dgm:t>
    </dgm:pt>
    <dgm:pt modelId="{FC191589-CEB1-4C07-80A5-D99547009709}">
      <dgm:prSet/>
      <dgm:spPr/>
      <dgm:t>
        <a:bodyPr/>
        <a:lstStyle/>
        <a:p>
          <a:pPr latinLnBrk="1"/>
          <a:r>
            <a:rPr lang="ko-KR" altLang="en-US" dirty="0" err="1" smtClean="0"/>
            <a:t>웨건</a:t>
          </a:r>
          <a:endParaRPr lang="ko-KR" altLang="en-US" dirty="0"/>
        </a:p>
      </dgm:t>
    </dgm:pt>
    <dgm:pt modelId="{DD491030-8DDD-482B-A58C-FD4ADEAE4E95}" type="parTrans" cxnId="{A9358016-9D91-4C47-AC3E-3BCF5621E19D}">
      <dgm:prSet/>
      <dgm:spPr/>
      <dgm:t>
        <a:bodyPr/>
        <a:lstStyle/>
        <a:p>
          <a:pPr latinLnBrk="1"/>
          <a:endParaRPr lang="ko-KR" altLang="en-US"/>
        </a:p>
      </dgm:t>
    </dgm:pt>
    <dgm:pt modelId="{746DBAF0-8FA7-4782-8247-DB446BB7B43E}" type="sibTrans" cxnId="{A9358016-9D91-4C47-AC3E-3BCF5621E19D}">
      <dgm:prSet/>
      <dgm:spPr/>
      <dgm:t>
        <a:bodyPr/>
        <a:lstStyle/>
        <a:p>
          <a:pPr latinLnBrk="1"/>
          <a:endParaRPr lang="ko-KR" altLang="en-US"/>
        </a:p>
      </dgm:t>
    </dgm:pt>
    <dgm:pt modelId="{8C397F9A-5CE9-4869-9A9C-FD63BC6A025D}">
      <dgm:prSet/>
      <dgm:spPr/>
      <dgm:t>
        <a:bodyPr/>
        <a:lstStyle/>
        <a:p>
          <a:pPr latinLnBrk="1"/>
          <a:r>
            <a:rPr lang="ko-KR" altLang="en-US" dirty="0" smtClean="0"/>
            <a:t>미끄럼틀</a:t>
          </a:r>
          <a:endParaRPr lang="ko-KR" altLang="en-US" dirty="0"/>
        </a:p>
      </dgm:t>
    </dgm:pt>
    <dgm:pt modelId="{0C7AE862-27D6-4E58-8927-995A6D4E9710}" type="parTrans" cxnId="{CFA96AE5-3B43-4EB5-949D-A67F17B3CA2C}">
      <dgm:prSet/>
      <dgm:spPr/>
      <dgm:t>
        <a:bodyPr/>
        <a:lstStyle/>
        <a:p>
          <a:pPr latinLnBrk="1"/>
          <a:endParaRPr lang="ko-KR" altLang="en-US"/>
        </a:p>
      </dgm:t>
    </dgm:pt>
    <dgm:pt modelId="{9C991982-B2E6-48F3-AFCE-41660CD1D038}" type="sibTrans" cxnId="{CFA96AE5-3B43-4EB5-949D-A67F17B3CA2C}">
      <dgm:prSet/>
      <dgm:spPr/>
      <dgm:t>
        <a:bodyPr/>
        <a:lstStyle/>
        <a:p>
          <a:pPr latinLnBrk="1"/>
          <a:endParaRPr lang="ko-KR" altLang="en-US"/>
        </a:p>
      </dgm:t>
    </dgm:pt>
    <dgm:pt modelId="{0F0FFFE2-1C85-49A2-8CEC-6C52BEC61983}">
      <dgm:prSet/>
      <dgm:spPr/>
      <dgm:t>
        <a:bodyPr/>
        <a:lstStyle/>
        <a:p>
          <a:pPr latinLnBrk="1"/>
          <a:r>
            <a:rPr lang="ko-KR" altLang="en-US" dirty="0" smtClean="0"/>
            <a:t>시소</a:t>
          </a:r>
          <a:endParaRPr lang="ko-KR" altLang="en-US" dirty="0"/>
        </a:p>
      </dgm:t>
    </dgm:pt>
    <dgm:pt modelId="{AF699683-1F28-4076-8A2C-1B67F1CA5F3F}" type="parTrans" cxnId="{E782FF5D-1516-4BF8-A192-2A8887F25B75}">
      <dgm:prSet/>
      <dgm:spPr/>
      <dgm:t>
        <a:bodyPr/>
        <a:lstStyle/>
        <a:p>
          <a:pPr latinLnBrk="1"/>
          <a:endParaRPr lang="ko-KR" altLang="en-US"/>
        </a:p>
      </dgm:t>
    </dgm:pt>
    <dgm:pt modelId="{54147221-EFA4-4435-8615-E67FE58AB053}" type="sibTrans" cxnId="{E782FF5D-1516-4BF8-A192-2A8887F25B75}">
      <dgm:prSet/>
      <dgm:spPr/>
      <dgm:t>
        <a:bodyPr/>
        <a:lstStyle/>
        <a:p>
          <a:pPr latinLnBrk="1"/>
          <a:endParaRPr lang="ko-KR" altLang="en-US"/>
        </a:p>
      </dgm:t>
    </dgm:pt>
    <dgm:pt modelId="{01109926-5F7D-402D-9529-A480E86AF529}">
      <dgm:prSet/>
      <dgm:spPr/>
      <dgm:t>
        <a:bodyPr/>
        <a:lstStyle/>
        <a:p>
          <a:pPr latinLnBrk="1"/>
          <a:r>
            <a:rPr lang="ko-KR" altLang="en-US" dirty="0" smtClean="0"/>
            <a:t>그네</a:t>
          </a:r>
          <a:endParaRPr lang="ko-KR" altLang="en-US" dirty="0"/>
        </a:p>
      </dgm:t>
    </dgm:pt>
    <dgm:pt modelId="{38814F47-1800-4340-B7BC-EAE88657A6AA}" type="parTrans" cxnId="{AA20C5B7-67DC-459B-A092-C908CAC56214}">
      <dgm:prSet/>
      <dgm:spPr/>
      <dgm:t>
        <a:bodyPr/>
        <a:lstStyle/>
        <a:p>
          <a:pPr latinLnBrk="1"/>
          <a:endParaRPr lang="ko-KR" altLang="en-US"/>
        </a:p>
      </dgm:t>
    </dgm:pt>
    <dgm:pt modelId="{3C640499-F292-4357-94D1-56D7F73D9141}" type="sibTrans" cxnId="{AA20C5B7-67DC-459B-A092-C908CAC56214}">
      <dgm:prSet/>
      <dgm:spPr/>
      <dgm:t>
        <a:bodyPr/>
        <a:lstStyle/>
        <a:p>
          <a:pPr latinLnBrk="1"/>
          <a:endParaRPr lang="ko-KR" altLang="en-US"/>
        </a:p>
      </dgm:t>
    </dgm:pt>
    <dgm:pt modelId="{5C5F58DF-CD02-443E-8D21-8DDE47FD16D8}">
      <dgm:prSet/>
      <dgm:spPr/>
      <dgm:t>
        <a:bodyPr/>
        <a:lstStyle/>
        <a:p>
          <a:pPr latinLnBrk="1"/>
          <a:r>
            <a:rPr lang="ko-KR" altLang="en-US" dirty="0" err="1" smtClean="0"/>
            <a:t>정퍼루</a:t>
          </a:r>
          <a:endParaRPr lang="ko-KR" altLang="en-US" dirty="0"/>
        </a:p>
      </dgm:t>
    </dgm:pt>
    <dgm:pt modelId="{B94D02C9-BEAD-4AB9-83FB-002FD8582302}" type="parTrans" cxnId="{D4CCDE19-3A66-4FF9-B526-D5AD69FB540D}">
      <dgm:prSet/>
      <dgm:spPr/>
      <dgm:t>
        <a:bodyPr/>
        <a:lstStyle/>
        <a:p>
          <a:pPr latinLnBrk="1"/>
          <a:endParaRPr lang="ko-KR" altLang="en-US"/>
        </a:p>
      </dgm:t>
    </dgm:pt>
    <dgm:pt modelId="{CBCB6973-658F-490E-9EE5-DD1B92CD8E18}" type="sibTrans" cxnId="{D4CCDE19-3A66-4FF9-B526-D5AD69FB540D}">
      <dgm:prSet/>
      <dgm:spPr/>
      <dgm:t>
        <a:bodyPr/>
        <a:lstStyle/>
        <a:p>
          <a:pPr latinLnBrk="1"/>
          <a:endParaRPr lang="ko-KR" altLang="en-US"/>
        </a:p>
      </dgm:t>
    </dgm:pt>
    <dgm:pt modelId="{7F766ADD-A576-4F11-A79A-3BB9D3279ADF}">
      <dgm:prSet/>
      <dgm:spPr/>
      <dgm:t>
        <a:bodyPr/>
        <a:lstStyle/>
        <a:p>
          <a:pPr latinLnBrk="1"/>
          <a:r>
            <a:rPr lang="ko-KR" altLang="en-US" dirty="0" err="1" smtClean="0"/>
            <a:t>키즈탭</a:t>
          </a:r>
          <a:endParaRPr lang="ko-KR" altLang="en-US" dirty="0"/>
        </a:p>
      </dgm:t>
    </dgm:pt>
    <dgm:pt modelId="{CEED80D8-063D-43C7-8D6B-6DF7EEEFEBBC}" type="parTrans" cxnId="{A89A96DD-09AE-4D38-A03B-B473CF45E921}">
      <dgm:prSet/>
      <dgm:spPr/>
      <dgm:t>
        <a:bodyPr/>
        <a:lstStyle/>
        <a:p>
          <a:pPr latinLnBrk="1"/>
          <a:endParaRPr lang="ko-KR" altLang="en-US"/>
        </a:p>
      </dgm:t>
    </dgm:pt>
    <dgm:pt modelId="{336252A4-2414-4FD3-8962-7B611C1463AE}" type="sibTrans" cxnId="{A89A96DD-09AE-4D38-A03B-B473CF45E921}">
      <dgm:prSet/>
      <dgm:spPr/>
      <dgm:t>
        <a:bodyPr/>
        <a:lstStyle/>
        <a:p>
          <a:pPr latinLnBrk="1"/>
          <a:endParaRPr lang="ko-KR" altLang="en-US"/>
        </a:p>
      </dgm:t>
    </dgm:pt>
    <dgm:pt modelId="{A7F9A08B-EE94-4DA9-8F26-12A3E6C84E5F}">
      <dgm:prSet/>
      <dgm:spPr/>
      <dgm:t>
        <a:bodyPr/>
        <a:lstStyle/>
        <a:p>
          <a:pPr latinLnBrk="1"/>
          <a:r>
            <a:rPr lang="ko-KR" altLang="en-US" dirty="0" smtClean="0"/>
            <a:t>보트</a:t>
          </a:r>
          <a:endParaRPr lang="ko-KR" altLang="en-US" dirty="0"/>
        </a:p>
      </dgm:t>
    </dgm:pt>
    <dgm:pt modelId="{B1374561-9C30-4648-A021-4D728D880889}" type="parTrans" cxnId="{4A03FD20-A440-437B-888A-66D893257D37}">
      <dgm:prSet/>
      <dgm:spPr/>
      <dgm:t>
        <a:bodyPr/>
        <a:lstStyle/>
        <a:p>
          <a:pPr latinLnBrk="1"/>
          <a:endParaRPr lang="ko-KR" altLang="en-US"/>
        </a:p>
      </dgm:t>
    </dgm:pt>
    <dgm:pt modelId="{F0D574A8-3F0A-4240-9978-999E913DD234}" type="sibTrans" cxnId="{4A03FD20-A440-437B-888A-66D893257D37}">
      <dgm:prSet/>
      <dgm:spPr/>
      <dgm:t>
        <a:bodyPr/>
        <a:lstStyle/>
        <a:p>
          <a:pPr latinLnBrk="1"/>
          <a:endParaRPr lang="ko-KR" altLang="en-US"/>
        </a:p>
      </dgm:t>
    </dgm:pt>
    <dgm:pt modelId="{0B8C094D-9FBA-4EAE-B6D2-8627E472325A}">
      <dgm:prSet/>
      <dgm:spPr/>
      <dgm:t>
        <a:bodyPr/>
        <a:lstStyle/>
        <a:p>
          <a:pPr latinLnBrk="1"/>
          <a:r>
            <a:rPr lang="ko-KR" altLang="en-US" dirty="0" err="1" smtClean="0"/>
            <a:t>세아펜</a:t>
          </a:r>
          <a:endParaRPr lang="ko-KR" altLang="en-US" dirty="0"/>
        </a:p>
      </dgm:t>
    </dgm:pt>
    <dgm:pt modelId="{63288BA0-A4FD-4AE3-A86A-3C137229EC66}" type="parTrans" cxnId="{7CCB91FC-B96D-4C07-B78F-EE32400D0B11}">
      <dgm:prSet/>
      <dgm:spPr/>
      <dgm:t>
        <a:bodyPr/>
        <a:lstStyle/>
        <a:p>
          <a:pPr latinLnBrk="1"/>
          <a:endParaRPr lang="ko-KR" altLang="en-US"/>
        </a:p>
      </dgm:t>
    </dgm:pt>
    <dgm:pt modelId="{8E4B686F-F52F-4C87-AA7C-15A0159FEFB4}" type="sibTrans" cxnId="{7CCB91FC-B96D-4C07-B78F-EE32400D0B11}">
      <dgm:prSet/>
      <dgm:spPr/>
      <dgm:t>
        <a:bodyPr/>
        <a:lstStyle/>
        <a:p>
          <a:pPr latinLnBrk="1"/>
          <a:endParaRPr lang="ko-KR" altLang="en-US"/>
        </a:p>
      </dgm:t>
    </dgm:pt>
    <dgm:pt modelId="{1B7A58C3-3856-4A7C-A3C1-B4B26A166578}">
      <dgm:prSet/>
      <dgm:spPr/>
      <dgm:t>
        <a:bodyPr/>
        <a:lstStyle/>
        <a:p>
          <a:pPr latinLnBrk="1"/>
          <a:r>
            <a:rPr lang="ko-KR" altLang="en-US" dirty="0" err="1" smtClean="0"/>
            <a:t>드론</a:t>
          </a:r>
          <a:endParaRPr lang="ko-KR" altLang="en-US" dirty="0"/>
        </a:p>
      </dgm:t>
    </dgm:pt>
    <dgm:pt modelId="{9D39B431-195F-4B03-9B2B-692821741A67}" type="parTrans" cxnId="{CE1AADA1-3F52-4D85-8077-9104FF9AB300}">
      <dgm:prSet/>
      <dgm:spPr/>
      <dgm:t>
        <a:bodyPr/>
        <a:lstStyle/>
        <a:p>
          <a:pPr latinLnBrk="1"/>
          <a:endParaRPr lang="ko-KR" altLang="en-US"/>
        </a:p>
      </dgm:t>
    </dgm:pt>
    <dgm:pt modelId="{82F853D9-C33A-44F1-B739-B04BCC48E65B}" type="sibTrans" cxnId="{CE1AADA1-3F52-4D85-8077-9104FF9AB300}">
      <dgm:prSet/>
      <dgm:spPr/>
      <dgm:t>
        <a:bodyPr/>
        <a:lstStyle/>
        <a:p>
          <a:pPr latinLnBrk="1"/>
          <a:endParaRPr lang="ko-KR" altLang="en-US"/>
        </a:p>
      </dgm:t>
    </dgm:pt>
    <dgm:pt modelId="{9F9FFCB0-FE78-43F7-8E74-ED0AAB8275B8}">
      <dgm:prSet/>
      <dgm:spPr/>
      <dgm:t>
        <a:bodyPr/>
        <a:lstStyle/>
        <a:p>
          <a:pPr latinLnBrk="1"/>
          <a:r>
            <a:rPr lang="ko-KR" altLang="en-US" dirty="0" smtClean="0"/>
            <a:t>로봇</a:t>
          </a:r>
          <a:endParaRPr lang="ko-KR" altLang="en-US" dirty="0"/>
        </a:p>
      </dgm:t>
    </dgm:pt>
    <dgm:pt modelId="{A58E4E71-1ECE-4E0D-8277-EBF4388EB543}" type="parTrans" cxnId="{EB73B793-E993-4C38-B219-96C394D631EF}">
      <dgm:prSet/>
      <dgm:spPr/>
      <dgm:t>
        <a:bodyPr/>
        <a:lstStyle/>
        <a:p>
          <a:pPr latinLnBrk="1"/>
          <a:endParaRPr lang="ko-KR" altLang="en-US"/>
        </a:p>
      </dgm:t>
    </dgm:pt>
    <dgm:pt modelId="{53A8F0DC-7D57-4006-AAC1-1C5E6DC9C3D4}" type="sibTrans" cxnId="{EB73B793-E993-4C38-B219-96C394D631EF}">
      <dgm:prSet/>
      <dgm:spPr/>
      <dgm:t>
        <a:bodyPr/>
        <a:lstStyle/>
        <a:p>
          <a:pPr latinLnBrk="1"/>
          <a:endParaRPr lang="ko-KR" altLang="en-US"/>
        </a:p>
      </dgm:t>
    </dgm:pt>
    <dgm:pt modelId="{5F187E50-3A26-49EA-8B1E-215AFBD95724}" type="pres">
      <dgm:prSet presAssocID="{82F40523-33B6-47C1-82D7-8EF296E1F69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33D309D-C170-446E-BE2E-7542A784F1E2}" type="pres">
      <dgm:prSet presAssocID="{1B121A79-27FA-4D97-994B-D2F15E11FD77}" presName="hierRoot1" presStyleCnt="0">
        <dgm:presLayoutVars>
          <dgm:hierBranch val="init"/>
        </dgm:presLayoutVars>
      </dgm:prSet>
      <dgm:spPr/>
    </dgm:pt>
    <dgm:pt modelId="{A22CDBEC-BC22-4DEE-9357-AD76BEA6261C}" type="pres">
      <dgm:prSet presAssocID="{1B121A79-27FA-4D97-994B-D2F15E11FD77}" presName="rootComposite1" presStyleCnt="0"/>
      <dgm:spPr/>
    </dgm:pt>
    <dgm:pt modelId="{F7A284A0-1E7A-4C36-A4A8-7F6D6FA6E5F6}" type="pres">
      <dgm:prSet presAssocID="{1B121A79-27FA-4D97-994B-D2F15E11FD7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A615AA-F6D3-40CA-8D15-9B062F6FD7C9}" type="pres">
      <dgm:prSet presAssocID="{1B121A79-27FA-4D97-994B-D2F15E11FD77}" presName="rootConnector1" presStyleLbl="node1" presStyleIdx="0" presStyleCnt="0"/>
      <dgm:spPr/>
    </dgm:pt>
    <dgm:pt modelId="{526B45E4-FDE0-4DE3-9754-0DB45E513917}" type="pres">
      <dgm:prSet presAssocID="{1B121A79-27FA-4D97-994B-D2F15E11FD77}" presName="hierChild2" presStyleCnt="0"/>
      <dgm:spPr/>
    </dgm:pt>
    <dgm:pt modelId="{87B9D142-AA6A-470F-AFE6-2B1D17A3E597}" type="pres">
      <dgm:prSet presAssocID="{84D24FE3-7B26-4C72-9B39-1EE5578C7367}" presName="Name37" presStyleLbl="parChTrans1D2" presStyleIdx="0" presStyleCnt="5"/>
      <dgm:spPr/>
    </dgm:pt>
    <dgm:pt modelId="{6236B69A-7CA4-4D5C-AF5B-DB929E7E6A04}" type="pres">
      <dgm:prSet presAssocID="{C0DE88B8-65EB-4837-9E87-6908A3E2216D}" presName="hierRoot2" presStyleCnt="0">
        <dgm:presLayoutVars>
          <dgm:hierBranch val="init"/>
        </dgm:presLayoutVars>
      </dgm:prSet>
      <dgm:spPr/>
    </dgm:pt>
    <dgm:pt modelId="{9BAF8728-F7AB-41EA-83AE-BA9E0986EADC}" type="pres">
      <dgm:prSet presAssocID="{C0DE88B8-65EB-4837-9E87-6908A3E2216D}" presName="rootComposite" presStyleCnt="0"/>
      <dgm:spPr/>
    </dgm:pt>
    <dgm:pt modelId="{9A9AF6E2-F356-4FE3-A926-607A198369F1}" type="pres">
      <dgm:prSet presAssocID="{C0DE88B8-65EB-4837-9E87-6908A3E2216D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FB67831-A757-44D1-9E61-78B860F6D3BE}" type="pres">
      <dgm:prSet presAssocID="{C0DE88B8-65EB-4837-9E87-6908A3E2216D}" presName="rootConnector" presStyleLbl="node2" presStyleIdx="0" presStyleCnt="5"/>
      <dgm:spPr/>
    </dgm:pt>
    <dgm:pt modelId="{8B3D8F5D-E94D-4055-93E5-424C8566F874}" type="pres">
      <dgm:prSet presAssocID="{C0DE88B8-65EB-4837-9E87-6908A3E2216D}" presName="hierChild4" presStyleCnt="0"/>
      <dgm:spPr/>
    </dgm:pt>
    <dgm:pt modelId="{94D5803D-E643-40EE-BD9F-841DCE234F72}" type="pres">
      <dgm:prSet presAssocID="{C0DE88B8-65EB-4837-9E87-6908A3E2216D}" presName="hierChild5" presStyleCnt="0"/>
      <dgm:spPr/>
    </dgm:pt>
    <dgm:pt modelId="{E1B93212-B8D4-44A9-9D51-B17F11941C74}" type="pres">
      <dgm:prSet presAssocID="{71D75C94-E01B-4404-B1ED-79B218CE48C4}" presName="Name37" presStyleLbl="parChTrans1D2" presStyleIdx="1" presStyleCnt="5"/>
      <dgm:spPr/>
    </dgm:pt>
    <dgm:pt modelId="{8E6A9B96-0E88-437F-8776-5E3C92AA5389}" type="pres">
      <dgm:prSet presAssocID="{DD2B0977-084F-438C-B3A2-18AE02EA80FD}" presName="hierRoot2" presStyleCnt="0">
        <dgm:presLayoutVars>
          <dgm:hierBranch val="init"/>
        </dgm:presLayoutVars>
      </dgm:prSet>
      <dgm:spPr/>
    </dgm:pt>
    <dgm:pt modelId="{668730FC-4059-462E-B601-42BC5870B987}" type="pres">
      <dgm:prSet presAssocID="{DD2B0977-084F-438C-B3A2-18AE02EA80FD}" presName="rootComposite" presStyleCnt="0"/>
      <dgm:spPr/>
    </dgm:pt>
    <dgm:pt modelId="{99306360-E723-4315-B51A-EE0570234039}" type="pres">
      <dgm:prSet presAssocID="{DD2B0977-084F-438C-B3A2-18AE02EA80FD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174F6B-EF4F-414C-94CC-04679DC3C817}" type="pres">
      <dgm:prSet presAssocID="{DD2B0977-084F-438C-B3A2-18AE02EA80FD}" presName="rootConnector" presStyleLbl="node2" presStyleIdx="1" presStyleCnt="5"/>
      <dgm:spPr/>
    </dgm:pt>
    <dgm:pt modelId="{5F2F8318-F58B-4542-899F-682888D35887}" type="pres">
      <dgm:prSet presAssocID="{DD2B0977-084F-438C-B3A2-18AE02EA80FD}" presName="hierChild4" presStyleCnt="0"/>
      <dgm:spPr/>
    </dgm:pt>
    <dgm:pt modelId="{EDB1BCD3-082A-43D7-A294-7CDA82B3D062}" type="pres">
      <dgm:prSet presAssocID="{20D37A38-DFF5-40B8-9901-86FB84464E0C}" presName="Name37" presStyleLbl="parChTrans1D3" presStyleIdx="0" presStyleCnt="12"/>
      <dgm:spPr/>
    </dgm:pt>
    <dgm:pt modelId="{98AE294E-C325-4DD8-BB7E-5347ADC24A62}" type="pres">
      <dgm:prSet presAssocID="{50B4D046-E706-4DC3-B9A3-EC7606DC4487}" presName="hierRoot2" presStyleCnt="0">
        <dgm:presLayoutVars>
          <dgm:hierBranch val="init"/>
        </dgm:presLayoutVars>
      </dgm:prSet>
      <dgm:spPr/>
    </dgm:pt>
    <dgm:pt modelId="{13AC68D5-5BE2-42C1-BC43-01088EE0B7C0}" type="pres">
      <dgm:prSet presAssocID="{50B4D046-E706-4DC3-B9A3-EC7606DC4487}" presName="rootComposite" presStyleCnt="0"/>
      <dgm:spPr/>
    </dgm:pt>
    <dgm:pt modelId="{02945911-424D-4B95-8245-049280F2FB01}" type="pres">
      <dgm:prSet presAssocID="{50B4D046-E706-4DC3-B9A3-EC7606DC4487}" presName="rootText" presStyleLbl="node3" presStyleIdx="0" presStyleCnt="12">
        <dgm:presLayoutVars>
          <dgm:chPref val="3"/>
        </dgm:presLayoutVars>
      </dgm:prSet>
      <dgm:spPr/>
    </dgm:pt>
    <dgm:pt modelId="{F4A753A2-D29F-44B0-9A19-34583775ECD6}" type="pres">
      <dgm:prSet presAssocID="{50B4D046-E706-4DC3-B9A3-EC7606DC4487}" presName="rootConnector" presStyleLbl="node3" presStyleIdx="0" presStyleCnt="12"/>
      <dgm:spPr/>
    </dgm:pt>
    <dgm:pt modelId="{DCACC015-8214-4EF4-9147-C83F2E9DBDC7}" type="pres">
      <dgm:prSet presAssocID="{50B4D046-E706-4DC3-B9A3-EC7606DC4487}" presName="hierChild4" presStyleCnt="0"/>
      <dgm:spPr/>
    </dgm:pt>
    <dgm:pt modelId="{833EFD62-6F60-4BA5-8111-C9F78C039DB6}" type="pres">
      <dgm:prSet presAssocID="{50B4D046-E706-4DC3-B9A3-EC7606DC4487}" presName="hierChild5" presStyleCnt="0"/>
      <dgm:spPr/>
    </dgm:pt>
    <dgm:pt modelId="{83B66318-CD61-4604-9725-BDFFFFAC2B03}" type="pres">
      <dgm:prSet presAssocID="{ED2D0819-0562-4661-8524-819278DF2350}" presName="Name37" presStyleLbl="parChTrans1D3" presStyleIdx="1" presStyleCnt="12"/>
      <dgm:spPr/>
    </dgm:pt>
    <dgm:pt modelId="{D6713A18-30DF-4049-ACB8-FFFB6190C8E3}" type="pres">
      <dgm:prSet presAssocID="{FB69660E-7DE6-4071-BC01-DB314A0C79FA}" presName="hierRoot2" presStyleCnt="0">
        <dgm:presLayoutVars>
          <dgm:hierBranch val="init"/>
        </dgm:presLayoutVars>
      </dgm:prSet>
      <dgm:spPr/>
    </dgm:pt>
    <dgm:pt modelId="{59A43B51-2A7B-4FA5-AF84-090C34A8BF60}" type="pres">
      <dgm:prSet presAssocID="{FB69660E-7DE6-4071-BC01-DB314A0C79FA}" presName="rootComposite" presStyleCnt="0"/>
      <dgm:spPr/>
    </dgm:pt>
    <dgm:pt modelId="{68290A19-D5A2-49E5-A209-6B7FA18F8024}" type="pres">
      <dgm:prSet presAssocID="{FB69660E-7DE6-4071-BC01-DB314A0C79FA}" presName="rootText" presStyleLbl="node3" presStyleIdx="1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68D9CFA-B3E8-4A03-BA9F-83772506BFAE}" type="pres">
      <dgm:prSet presAssocID="{FB69660E-7DE6-4071-BC01-DB314A0C79FA}" presName="rootConnector" presStyleLbl="node3" presStyleIdx="1" presStyleCnt="12"/>
      <dgm:spPr/>
    </dgm:pt>
    <dgm:pt modelId="{B83AB9FD-E80A-4F88-975F-89DEFBDFA1AB}" type="pres">
      <dgm:prSet presAssocID="{FB69660E-7DE6-4071-BC01-DB314A0C79FA}" presName="hierChild4" presStyleCnt="0"/>
      <dgm:spPr/>
    </dgm:pt>
    <dgm:pt modelId="{FCD57B7B-A03D-4B61-877F-6F6A639825CD}" type="pres">
      <dgm:prSet presAssocID="{FB69660E-7DE6-4071-BC01-DB314A0C79FA}" presName="hierChild5" presStyleCnt="0"/>
      <dgm:spPr/>
    </dgm:pt>
    <dgm:pt modelId="{C04DC985-11A7-4E49-A457-3BA75E2978FA}" type="pres">
      <dgm:prSet presAssocID="{DD491030-8DDD-482B-A58C-FD4ADEAE4E95}" presName="Name37" presStyleLbl="parChTrans1D3" presStyleIdx="2" presStyleCnt="12"/>
      <dgm:spPr/>
    </dgm:pt>
    <dgm:pt modelId="{CD3BD942-32D1-4E6B-A047-E9E6306864A5}" type="pres">
      <dgm:prSet presAssocID="{FC191589-CEB1-4C07-80A5-D99547009709}" presName="hierRoot2" presStyleCnt="0">
        <dgm:presLayoutVars>
          <dgm:hierBranch val="init"/>
        </dgm:presLayoutVars>
      </dgm:prSet>
      <dgm:spPr/>
    </dgm:pt>
    <dgm:pt modelId="{0AA36041-BBF4-4F92-8144-F0DF2097BBA0}" type="pres">
      <dgm:prSet presAssocID="{FC191589-CEB1-4C07-80A5-D99547009709}" presName="rootComposite" presStyleCnt="0"/>
      <dgm:spPr/>
    </dgm:pt>
    <dgm:pt modelId="{719CFE8D-B790-4084-898C-87B60CC8B597}" type="pres">
      <dgm:prSet presAssocID="{FC191589-CEB1-4C07-80A5-D99547009709}" presName="rootText" presStyleLbl="node3" presStyleIdx="2" presStyleCnt="12">
        <dgm:presLayoutVars>
          <dgm:chPref val="3"/>
        </dgm:presLayoutVars>
      </dgm:prSet>
      <dgm:spPr/>
    </dgm:pt>
    <dgm:pt modelId="{0AE8CCFF-33FB-47E9-BC73-8A40FA0D5114}" type="pres">
      <dgm:prSet presAssocID="{FC191589-CEB1-4C07-80A5-D99547009709}" presName="rootConnector" presStyleLbl="node3" presStyleIdx="2" presStyleCnt="12"/>
      <dgm:spPr/>
    </dgm:pt>
    <dgm:pt modelId="{5C9A644C-A8EA-45ED-B6BD-9D0451622A6C}" type="pres">
      <dgm:prSet presAssocID="{FC191589-CEB1-4C07-80A5-D99547009709}" presName="hierChild4" presStyleCnt="0"/>
      <dgm:spPr/>
    </dgm:pt>
    <dgm:pt modelId="{4851FFBE-CF7B-4B12-8A65-851209547AAB}" type="pres">
      <dgm:prSet presAssocID="{FC191589-CEB1-4C07-80A5-D99547009709}" presName="hierChild5" presStyleCnt="0"/>
      <dgm:spPr/>
    </dgm:pt>
    <dgm:pt modelId="{2CDBFD10-4B8E-4098-9498-8A0A00141550}" type="pres">
      <dgm:prSet presAssocID="{DD2B0977-084F-438C-B3A2-18AE02EA80FD}" presName="hierChild5" presStyleCnt="0"/>
      <dgm:spPr/>
    </dgm:pt>
    <dgm:pt modelId="{548D3AD8-416F-46BB-9DBA-DA279F43EEE0}" type="pres">
      <dgm:prSet presAssocID="{B8CFDE7A-C3AA-4603-8790-839957E4F25C}" presName="Name37" presStyleLbl="parChTrans1D2" presStyleIdx="2" presStyleCnt="5"/>
      <dgm:spPr/>
    </dgm:pt>
    <dgm:pt modelId="{C9184EDD-4223-444B-AD06-50E90BDD60C0}" type="pres">
      <dgm:prSet presAssocID="{CCB14D9D-1BE3-43A1-93AE-6F39758D8C10}" presName="hierRoot2" presStyleCnt="0">
        <dgm:presLayoutVars>
          <dgm:hierBranch val="init"/>
        </dgm:presLayoutVars>
      </dgm:prSet>
      <dgm:spPr/>
    </dgm:pt>
    <dgm:pt modelId="{8948228F-1C55-4DEE-BE11-0E79D8C29104}" type="pres">
      <dgm:prSet presAssocID="{CCB14D9D-1BE3-43A1-93AE-6F39758D8C10}" presName="rootComposite" presStyleCnt="0"/>
      <dgm:spPr/>
    </dgm:pt>
    <dgm:pt modelId="{7FF3E69C-C659-4D83-BD5D-A4FD0D07BA84}" type="pres">
      <dgm:prSet presAssocID="{CCB14D9D-1BE3-43A1-93AE-6F39758D8C10}" presName="rootText" presStyleLbl="node2" presStyleIdx="2" presStyleCnt="5">
        <dgm:presLayoutVars>
          <dgm:chPref val="3"/>
        </dgm:presLayoutVars>
      </dgm:prSet>
      <dgm:spPr/>
    </dgm:pt>
    <dgm:pt modelId="{D05E9779-5526-4E5D-80E0-DE9B2E0F12F7}" type="pres">
      <dgm:prSet presAssocID="{CCB14D9D-1BE3-43A1-93AE-6F39758D8C10}" presName="rootConnector" presStyleLbl="node2" presStyleIdx="2" presStyleCnt="5"/>
      <dgm:spPr/>
    </dgm:pt>
    <dgm:pt modelId="{469BE0EA-88BC-46B2-A67E-3B616E45A8F1}" type="pres">
      <dgm:prSet presAssocID="{CCB14D9D-1BE3-43A1-93AE-6F39758D8C10}" presName="hierChild4" presStyleCnt="0"/>
      <dgm:spPr/>
    </dgm:pt>
    <dgm:pt modelId="{95A46B05-0339-4FCC-AAEE-0EA43E0EB889}" type="pres">
      <dgm:prSet presAssocID="{0C7AE862-27D6-4E58-8927-995A6D4E9710}" presName="Name37" presStyleLbl="parChTrans1D3" presStyleIdx="3" presStyleCnt="12"/>
      <dgm:spPr/>
    </dgm:pt>
    <dgm:pt modelId="{0406558A-A3B2-4CA2-99B2-EA0DAAC5B72F}" type="pres">
      <dgm:prSet presAssocID="{8C397F9A-5CE9-4869-9A9C-FD63BC6A025D}" presName="hierRoot2" presStyleCnt="0">
        <dgm:presLayoutVars>
          <dgm:hierBranch val="init"/>
        </dgm:presLayoutVars>
      </dgm:prSet>
      <dgm:spPr/>
    </dgm:pt>
    <dgm:pt modelId="{94670EB6-B6E0-4DD6-AF69-AC38979EC717}" type="pres">
      <dgm:prSet presAssocID="{8C397F9A-5CE9-4869-9A9C-FD63BC6A025D}" presName="rootComposite" presStyleCnt="0"/>
      <dgm:spPr/>
    </dgm:pt>
    <dgm:pt modelId="{DCBF731A-71CA-4B44-B586-02D3C76EFFEA}" type="pres">
      <dgm:prSet presAssocID="{8C397F9A-5CE9-4869-9A9C-FD63BC6A025D}" presName="rootText" presStyleLbl="node3" presStyleIdx="3" presStyleCnt="12">
        <dgm:presLayoutVars>
          <dgm:chPref val="3"/>
        </dgm:presLayoutVars>
      </dgm:prSet>
      <dgm:spPr/>
    </dgm:pt>
    <dgm:pt modelId="{672F080B-99F0-41A2-B316-76C3170AE48C}" type="pres">
      <dgm:prSet presAssocID="{8C397F9A-5CE9-4869-9A9C-FD63BC6A025D}" presName="rootConnector" presStyleLbl="node3" presStyleIdx="3" presStyleCnt="12"/>
      <dgm:spPr/>
    </dgm:pt>
    <dgm:pt modelId="{BAADF18F-9722-40B3-AE69-7D233F263C2C}" type="pres">
      <dgm:prSet presAssocID="{8C397F9A-5CE9-4869-9A9C-FD63BC6A025D}" presName="hierChild4" presStyleCnt="0"/>
      <dgm:spPr/>
    </dgm:pt>
    <dgm:pt modelId="{9BDCCAC1-E9E1-4A67-8BA7-E1DFEDEE2071}" type="pres">
      <dgm:prSet presAssocID="{8C397F9A-5CE9-4869-9A9C-FD63BC6A025D}" presName="hierChild5" presStyleCnt="0"/>
      <dgm:spPr/>
    </dgm:pt>
    <dgm:pt modelId="{0C11516D-8986-4307-ACC2-056AECD67EC7}" type="pres">
      <dgm:prSet presAssocID="{38814F47-1800-4340-B7BC-EAE88657A6AA}" presName="Name37" presStyleLbl="parChTrans1D3" presStyleIdx="4" presStyleCnt="12"/>
      <dgm:spPr/>
    </dgm:pt>
    <dgm:pt modelId="{14CCEDEE-B600-4CD7-B42C-CE8DEB56B7DF}" type="pres">
      <dgm:prSet presAssocID="{01109926-5F7D-402D-9529-A480E86AF529}" presName="hierRoot2" presStyleCnt="0">
        <dgm:presLayoutVars>
          <dgm:hierBranch val="init"/>
        </dgm:presLayoutVars>
      </dgm:prSet>
      <dgm:spPr/>
    </dgm:pt>
    <dgm:pt modelId="{6EF995DD-30A2-4F9A-8F82-554388B64CFE}" type="pres">
      <dgm:prSet presAssocID="{01109926-5F7D-402D-9529-A480E86AF529}" presName="rootComposite" presStyleCnt="0"/>
      <dgm:spPr/>
    </dgm:pt>
    <dgm:pt modelId="{809CC887-6DE1-431E-AFE3-2EF77B30EF53}" type="pres">
      <dgm:prSet presAssocID="{01109926-5F7D-402D-9529-A480E86AF529}" presName="rootText" presStyleLbl="node3" presStyleIdx="4" presStyleCnt="12">
        <dgm:presLayoutVars>
          <dgm:chPref val="3"/>
        </dgm:presLayoutVars>
      </dgm:prSet>
      <dgm:spPr/>
    </dgm:pt>
    <dgm:pt modelId="{FA59E81C-2A13-4EFC-97ED-9A064B9F217B}" type="pres">
      <dgm:prSet presAssocID="{01109926-5F7D-402D-9529-A480E86AF529}" presName="rootConnector" presStyleLbl="node3" presStyleIdx="4" presStyleCnt="12"/>
      <dgm:spPr/>
    </dgm:pt>
    <dgm:pt modelId="{CA1444CC-1944-4007-99BF-1D83D3336639}" type="pres">
      <dgm:prSet presAssocID="{01109926-5F7D-402D-9529-A480E86AF529}" presName="hierChild4" presStyleCnt="0"/>
      <dgm:spPr/>
    </dgm:pt>
    <dgm:pt modelId="{02A7BE7C-6085-46C0-B9FA-AE199680570E}" type="pres">
      <dgm:prSet presAssocID="{01109926-5F7D-402D-9529-A480E86AF529}" presName="hierChild5" presStyleCnt="0"/>
      <dgm:spPr/>
    </dgm:pt>
    <dgm:pt modelId="{0DE318AF-558B-4557-9A86-A6D2F0126995}" type="pres">
      <dgm:prSet presAssocID="{B94D02C9-BEAD-4AB9-83FB-002FD8582302}" presName="Name37" presStyleLbl="parChTrans1D3" presStyleIdx="5" presStyleCnt="12"/>
      <dgm:spPr/>
    </dgm:pt>
    <dgm:pt modelId="{560E9130-02F3-4A94-B904-90D6E3012F8E}" type="pres">
      <dgm:prSet presAssocID="{5C5F58DF-CD02-443E-8D21-8DDE47FD16D8}" presName="hierRoot2" presStyleCnt="0">
        <dgm:presLayoutVars>
          <dgm:hierBranch val="init"/>
        </dgm:presLayoutVars>
      </dgm:prSet>
      <dgm:spPr/>
    </dgm:pt>
    <dgm:pt modelId="{8A32A9C4-F634-4061-94E6-7B3D67D23DE9}" type="pres">
      <dgm:prSet presAssocID="{5C5F58DF-CD02-443E-8D21-8DDE47FD16D8}" presName="rootComposite" presStyleCnt="0"/>
      <dgm:spPr/>
    </dgm:pt>
    <dgm:pt modelId="{DAF871C0-77F5-4ADD-8DDD-676A09389FE6}" type="pres">
      <dgm:prSet presAssocID="{5C5F58DF-CD02-443E-8D21-8DDE47FD16D8}" presName="rootText" presStyleLbl="node3" presStyleIdx="5" presStyleCnt="12">
        <dgm:presLayoutVars>
          <dgm:chPref val="3"/>
        </dgm:presLayoutVars>
      </dgm:prSet>
      <dgm:spPr/>
    </dgm:pt>
    <dgm:pt modelId="{1D141516-1818-482F-AACA-ACE96BD71E39}" type="pres">
      <dgm:prSet presAssocID="{5C5F58DF-CD02-443E-8D21-8DDE47FD16D8}" presName="rootConnector" presStyleLbl="node3" presStyleIdx="5" presStyleCnt="12"/>
      <dgm:spPr/>
    </dgm:pt>
    <dgm:pt modelId="{C60AB42E-E55E-4699-909C-38F77B29431F}" type="pres">
      <dgm:prSet presAssocID="{5C5F58DF-CD02-443E-8D21-8DDE47FD16D8}" presName="hierChild4" presStyleCnt="0"/>
      <dgm:spPr/>
    </dgm:pt>
    <dgm:pt modelId="{8B9D739F-D79F-4296-ABAC-2183DA38878A}" type="pres">
      <dgm:prSet presAssocID="{5C5F58DF-CD02-443E-8D21-8DDE47FD16D8}" presName="hierChild5" presStyleCnt="0"/>
      <dgm:spPr/>
    </dgm:pt>
    <dgm:pt modelId="{1B651180-5D21-493F-89D3-79D818846CD6}" type="pres">
      <dgm:prSet presAssocID="{AF699683-1F28-4076-8A2C-1B67F1CA5F3F}" presName="Name37" presStyleLbl="parChTrans1D3" presStyleIdx="6" presStyleCnt="12"/>
      <dgm:spPr/>
    </dgm:pt>
    <dgm:pt modelId="{5727BA84-1E61-4E80-B30E-DD66EBB2F284}" type="pres">
      <dgm:prSet presAssocID="{0F0FFFE2-1C85-49A2-8CEC-6C52BEC61983}" presName="hierRoot2" presStyleCnt="0">
        <dgm:presLayoutVars>
          <dgm:hierBranch val="init"/>
        </dgm:presLayoutVars>
      </dgm:prSet>
      <dgm:spPr/>
    </dgm:pt>
    <dgm:pt modelId="{06737EC2-8E60-4B25-AEDB-623F49A46B61}" type="pres">
      <dgm:prSet presAssocID="{0F0FFFE2-1C85-49A2-8CEC-6C52BEC61983}" presName="rootComposite" presStyleCnt="0"/>
      <dgm:spPr/>
    </dgm:pt>
    <dgm:pt modelId="{204FFDE4-CEA1-4931-9243-5145E4CB01EB}" type="pres">
      <dgm:prSet presAssocID="{0F0FFFE2-1C85-49A2-8CEC-6C52BEC61983}" presName="rootText" presStyleLbl="node3" presStyleIdx="6" presStyleCnt="12">
        <dgm:presLayoutVars>
          <dgm:chPref val="3"/>
        </dgm:presLayoutVars>
      </dgm:prSet>
      <dgm:spPr/>
    </dgm:pt>
    <dgm:pt modelId="{C7C3C4DA-323C-4E69-8271-C04FE424EBE6}" type="pres">
      <dgm:prSet presAssocID="{0F0FFFE2-1C85-49A2-8CEC-6C52BEC61983}" presName="rootConnector" presStyleLbl="node3" presStyleIdx="6" presStyleCnt="12"/>
      <dgm:spPr/>
    </dgm:pt>
    <dgm:pt modelId="{BFEE1A30-DAE5-47F3-BABF-14332424BA30}" type="pres">
      <dgm:prSet presAssocID="{0F0FFFE2-1C85-49A2-8CEC-6C52BEC61983}" presName="hierChild4" presStyleCnt="0"/>
      <dgm:spPr/>
    </dgm:pt>
    <dgm:pt modelId="{4E530225-059E-44C5-A5FA-C998CFB8F8F2}" type="pres">
      <dgm:prSet presAssocID="{0F0FFFE2-1C85-49A2-8CEC-6C52BEC61983}" presName="hierChild5" presStyleCnt="0"/>
      <dgm:spPr/>
    </dgm:pt>
    <dgm:pt modelId="{EA5F98E7-0366-4842-BC2E-4CF33608EA22}" type="pres">
      <dgm:prSet presAssocID="{CCB14D9D-1BE3-43A1-93AE-6F39758D8C10}" presName="hierChild5" presStyleCnt="0"/>
      <dgm:spPr/>
    </dgm:pt>
    <dgm:pt modelId="{FFB4BB6A-0135-44A5-86D9-43DED2472323}" type="pres">
      <dgm:prSet presAssocID="{69379854-F250-4590-ADCD-4D1ED909C69F}" presName="Name37" presStyleLbl="parChTrans1D2" presStyleIdx="3" presStyleCnt="5"/>
      <dgm:spPr/>
    </dgm:pt>
    <dgm:pt modelId="{9219F970-3AE5-4765-8879-0DF5043B9CA7}" type="pres">
      <dgm:prSet presAssocID="{1ED085D7-DE8F-42B8-9E55-98CA75B91ED4}" presName="hierRoot2" presStyleCnt="0">
        <dgm:presLayoutVars>
          <dgm:hierBranch val="init"/>
        </dgm:presLayoutVars>
      </dgm:prSet>
      <dgm:spPr/>
    </dgm:pt>
    <dgm:pt modelId="{89EE237D-B4EC-48FE-8C5F-7F3FEA817F42}" type="pres">
      <dgm:prSet presAssocID="{1ED085D7-DE8F-42B8-9E55-98CA75B91ED4}" presName="rootComposite" presStyleCnt="0"/>
      <dgm:spPr/>
    </dgm:pt>
    <dgm:pt modelId="{C2A475DD-BA27-4A72-9600-CF7FA4D88625}" type="pres">
      <dgm:prSet presAssocID="{1ED085D7-DE8F-42B8-9E55-98CA75B91ED4}" presName="rootText" presStyleLbl="node2" presStyleIdx="3" presStyleCnt="5">
        <dgm:presLayoutVars>
          <dgm:chPref val="3"/>
        </dgm:presLayoutVars>
      </dgm:prSet>
      <dgm:spPr/>
    </dgm:pt>
    <dgm:pt modelId="{2E5E10E1-81FC-4CEC-ADC0-70B83495ED3F}" type="pres">
      <dgm:prSet presAssocID="{1ED085D7-DE8F-42B8-9E55-98CA75B91ED4}" presName="rootConnector" presStyleLbl="node2" presStyleIdx="3" presStyleCnt="5"/>
      <dgm:spPr/>
    </dgm:pt>
    <dgm:pt modelId="{BCBC16A3-8A8A-43CE-938E-067E47D09533}" type="pres">
      <dgm:prSet presAssocID="{1ED085D7-DE8F-42B8-9E55-98CA75B91ED4}" presName="hierChild4" presStyleCnt="0"/>
      <dgm:spPr/>
    </dgm:pt>
    <dgm:pt modelId="{DCD6862E-E113-4A8D-86B4-D282C8CA4915}" type="pres">
      <dgm:prSet presAssocID="{63288BA0-A4FD-4AE3-A86A-3C137229EC66}" presName="Name37" presStyleLbl="parChTrans1D3" presStyleIdx="7" presStyleCnt="12"/>
      <dgm:spPr/>
    </dgm:pt>
    <dgm:pt modelId="{F10B9C01-82BF-40FD-AD9F-33EDB7953E8A}" type="pres">
      <dgm:prSet presAssocID="{0B8C094D-9FBA-4EAE-B6D2-8627E472325A}" presName="hierRoot2" presStyleCnt="0">
        <dgm:presLayoutVars>
          <dgm:hierBranch val="init"/>
        </dgm:presLayoutVars>
      </dgm:prSet>
      <dgm:spPr/>
    </dgm:pt>
    <dgm:pt modelId="{B2047D9E-ADD8-4CDE-89B5-580AF8C1A1E1}" type="pres">
      <dgm:prSet presAssocID="{0B8C094D-9FBA-4EAE-B6D2-8627E472325A}" presName="rootComposite" presStyleCnt="0"/>
      <dgm:spPr/>
    </dgm:pt>
    <dgm:pt modelId="{4FDAA41A-F663-4EFA-894B-CA7355A6D45B}" type="pres">
      <dgm:prSet presAssocID="{0B8C094D-9FBA-4EAE-B6D2-8627E472325A}" presName="rootText" presStyleLbl="node3" presStyleIdx="7" presStyleCnt="12">
        <dgm:presLayoutVars>
          <dgm:chPref val="3"/>
        </dgm:presLayoutVars>
      </dgm:prSet>
      <dgm:spPr/>
    </dgm:pt>
    <dgm:pt modelId="{53430936-8ACF-4A82-A52D-20A40277A878}" type="pres">
      <dgm:prSet presAssocID="{0B8C094D-9FBA-4EAE-B6D2-8627E472325A}" presName="rootConnector" presStyleLbl="node3" presStyleIdx="7" presStyleCnt="12"/>
      <dgm:spPr/>
    </dgm:pt>
    <dgm:pt modelId="{792BEA0E-142F-4FAF-A9B3-3E5F58DA1239}" type="pres">
      <dgm:prSet presAssocID="{0B8C094D-9FBA-4EAE-B6D2-8627E472325A}" presName="hierChild4" presStyleCnt="0"/>
      <dgm:spPr/>
    </dgm:pt>
    <dgm:pt modelId="{2AF3FBB9-5E16-4533-B3A0-F8FF4D830EEA}" type="pres">
      <dgm:prSet presAssocID="{0B8C094D-9FBA-4EAE-B6D2-8627E472325A}" presName="hierChild5" presStyleCnt="0"/>
      <dgm:spPr/>
    </dgm:pt>
    <dgm:pt modelId="{66539FC0-3B62-459A-8DE8-1A93537BC329}" type="pres">
      <dgm:prSet presAssocID="{CEED80D8-063D-43C7-8D6B-6DF7EEEFEBBC}" presName="Name37" presStyleLbl="parChTrans1D3" presStyleIdx="8" presStyleCnt="12"/>
      <dgm:spPr/>
    </dgm:pt>
    <dgm:pt modelId="{A3D3D2FD-4C2F-4D4F-AAD6-467EDB3667F5}" type="pres">
      <dgm:prSet presAssocID="{7F766ADD-A576-4F11-A79A-3BB9D3279ADF}" presName="hierRoot2" presStyleCnt="0">
        <dgm:presLayoutVars>
          <dgm:hierBranch val="init"/>
        </dgm:presLayoutVars>
      </dgm:prSet>
      <dgm:spPr/>
    </dgm:pt>
    <dgm:pt modelId="{ADAFA5DD-31B6-4562-A88D-DB57ECC003F5}" type="pres">
      <dgm:prSet presAssocID="{7F766ADD-A576-4F11-A79A-3BB9D3279ADF}" presName="rootComposite" presStyleCnt="0"/>
      <dgm:spPr/>
    </dgm:pt>
    <dgm:pt modelId="{E4CF433B-29B8-4A0E-80BA-4C0AE0C20310}" type="pres">
      <dgm:prSet presAssocID="{7F766ADD-A576-4F11-A79A-3BB9D3279ADF}" presName="rootText" presStyleLbl="node3" presStyleIdx="8" presStyleCnt="12">
        <dgm:presLayoutVars>
          <dgm:chPref val="3"/>
        </dgm:presLayoutVars>
      </dgm:prSet>
      <dgm:spPr/>
    </dgm:pt>
    <dgm:pt modelId="{5A18996E-90C0-466D-880A-BA2201A3F3A8}" type="pres">
      <dgm:prSet presAssocID="{7F766ADD-A576-4F11-A79A-3BB9D3279ADF}" presName="rootConnector" presStyleLbl="node3" presStyleIdx="8" presStyleCnt="12"/>
      <dgm:spPr/>
    </dgm:pt>
    <dgm:pt modelId="{800617D8-4152-4ED3-B0E3-026052C2FA6F}" type="pres">
      <dgm:prSet presAssocID="{7F766ADD-A576-4F11-A79A-3BB9D3279ADF}" presName="hierChild4" presStyleCnt="0"/>
      <dgm:spPr/>
    </dgm:pt>
    <dgm:pt modelId="{0890BA85-1407-4137-8460-74825239A735}" type="pres">
      <dgm:prSet presAssocID="{7F766ADD-A576-4F11-A79A-3BB9D3279ADF}" presName="hierChild5" presStyleCnt="0"/>
      <dgm:spPr/>
    </dgm:pt>
    <dgm:pt modelId="{AB56F0B7-9A97-4720-AF63-7F4720E55779}" type="pres">
      <dgm:prSet presAssocID="{1ED085D7-DE8F-42B8-9E55-98CA75B91ED4}" presName="hierChild5" presStyleCnt="0"/>
      <dgm:spPr/>
    </dgm:pt>
    <dgm:pt modelId="{AD813BF7-DF8F-4036-A0B4-5DD5C3E03D0C}" type="pres">
      <dgm:prSet presAssocID="{90EE8C80-E48C-40CF-8DC1-C79262819762}" presName="Name37" presStyleLbl="parChTrans1D2" presStyleIdx="4" presStyleCnt="5"/>
      <dgm:spPr/>
    </dgm:pt>
    <dgm:pt modelId="{146E159A-B286-4A90-856C-620F7D4156F1}" type="pres">
      <dgm:prSet presAssocID="{AD8C21BC-D134-4F20-AC0A-72CAF7E9AA8F}" presName="hierRoot2" presStyleCnt="0">
        <dgm:presLayoutVars>
          <dgm:hierBranch val="init"/>
        </dgm:presLayoutVars>
      </dgm:prSet>
      <dgm:spPr/>
    </dgm:pt>
    <dgm:pt modelId="{8E9A6658-20FF-4883-8EB7-39FC41DE1F1B}" type="pres">
      <dgm:prSet presAssocID="{AD8C21BC-D134-4F20-AC0A-72CAF7E9AA8F}" presName="rootComposite" presStyleCnt="0"/>
      <dgm:spPr/>
    </dgm:pt>
    <dgm:pt modelId="{F8FAA3CC-B6F1-4745-A456-5FBCB2C1AD74}" type="pres">
      <dgm:prSet presAssocID="{AD8C21BC-D134-4F20-AC0A-72CAF7E9AA8F}" presName="rootText" presStyleLbl="node2" presStyleIdx="4" presStyleCnt="5">
        <dgm:presLayoutVars>
          <dgm:chPref val="3"/>
        </dgm:presLayoutVars>
      </dgm:prSet>
      <dgm:spPr/>
    </dgm:pt>
    <dgm:pt modelId="{F54A2139-E098-4429-9913-B407ACB8E93A}" type="pres">
      <dgm:prSet presAssocID="{AD8C21BC-D134-4F20-AC0A-72CAF7E9AA8F}" presName="rootConnector" presStyleLbl="node2" presStyleIdx="4" presStyleCnt="5"/>
      <dgm:spPr/>
    </dgm:pt>
    <dgm:pt modelId="{0CB494CA-6B9E-40A6-940E-AF5A7C4748D7}" type="pres">
      <dgm:prSet presAssocID="{AD8C21BC-D134-4F20-AC0A-72CAF7E9AA8F}" presName="hierChild4" presStyleCnt="0"/>
      <dgm:spPr/>
    </dgm:pt>
    <dgm:pt modelId="{BA696769-4016-4B60-B4C6-C84DE31D3F45}" type="pres">
      <dgm:prSet presAssocID="{9D39B431-195F-4B03-9B2B-692821741A67}" presName="Name37" presStyleLbl="parChTrans1D3" presStyleIdx="9" presStyleCnt="12"/>
      <dgm:spPr/>
    </dgm:pt>
    <dgm:pt modelId="{B91997FA-2562-4E89-BF23-77CDC3C6D44F}" type="pres">
      <dgm:prSet presAssocID="{1B7A58C3-3856-4A7C-A3C1-B4B26A166578}" presName="hierRoot2" presStyleCnt="0">
        <dgm:presLayoutVars>
          <dgm:hierBranch val="init"/>
        </dgm:presLayoutVars>
      </dgm:prSet>
      <dgm:spPr/>
    </dgm:pt>
    <dgm:pt modelId="{2EE911D8-8986-4E7E-99F2-86486FB940FE}" type="pres">
      <dgm:prSet presAssocID="{1B7A58C3-3856-4A7C-A3C1-B4B26A166578}" presName="rootComposite" presStyleCnt="0"/>
      <dgm:spPr/>
    </dgm:pt>
    <dgm:pt modelId="{E0ADD828-1371-412D-BB0D-9D2A6C742E84}" type="pres">
      <dgm:prSet presAssocID="{1B7A58C3-3856-4A7C-A3C1-B4B26A166578}" presName="rootText" presStyleLbl="node3" presStyleIdx="9" presStyleCnt="12">
        <dgm:presLayoutVars>
          <dgm:chPref val="3"/>
        </dgm:presLayoutVars>
      </dgm:prSet>
      <dgm:spPr/>
    </dgm:pt>
    <dgm:pt modelId="{7CA37A0C-01B0-4EDD-9D75-C848E31E9D50}" type="pres">
      <dgm:prSet presAssocID="{1B7A58C3-3856-4A7C-A3C1-B4B26A166578}" presName="rootConnector" presStyleLbl="node3" presStyleIdx="9" presStyleCnt="12"/>
      <dgm:spPr/>
    </dgm:pt>
    <dgm:pt modelId="{73E52196-462D-4850-9E08-0C667936CF48}" type="pres">
      <dgm:prSet presAssocID="{1B7A58C3-3856-4A7C-A3C1-B4B26A166578}" presName="hierChild4" presStyleCnt="0"/>
      <dgm:spPr/>
    </dgm:pt>
    <dgm:pt modelId="{457456A8-0F35-4485-A933-40733083F387}" type="pres">
      <dgm:prSet presAssocID="{1B7A58C3-3856-4A7C-A3C1-B4B26A166578}" presName="hierChild5" presStyleCnt="0"/>
      <dgm:spPr/>
    </dgm:pt>
    <dgm:pt modelId="{86D664B6-5066-4A0D-8EDC-79E9BAA3997E}" type="pres">
      <dgm:prSet presAssocID="{A58E4E71-1ECE-4E0D-8277-EBF4388EB543}" presName="Name37" presStyleLbl="parChTrans1D3" presStyleIdx="10" presStyleCnt="12"/>
      <dgm:spPr/>
    </dgm:pt>
    <dgm:pt modelId="{AF47F48F-9AAD-44AA-B5C6-E584A023EABC}" type="pres">
      <dgm:prSet presAssocID="{9F9FFCB0-FE78-43F7-8E74-ED0AAB8275B8}" presName="hierRoot2" presStyleCnt="0">
        <dgm:presLayoutVars>
          <dgm:hierBranch val="init"/>
        </dgm:presLayoutVars>
      </dgm:prSet>
      <dgm:spPr/>
    </dgm:pt>
    <dgm:pt modelId="{1B37B9D8-E922-44B2-9B13-92F23B2038D8}" type="pres">
      <dgm:prSet presAssocID="{9F9FFCB0-FE78-43F7-8E74-ED0AAB8275B8}" presName="rootComposite" presStyleCnt="0"/>
      <dgm:spPr/>
    </dgm:pt>
    <dgm:pt modelId="{BE88E42D-8DDC-44F9-8B08-DCC1B65CD864}" type="pres">
      <dgm:prSet presAssocID="{9F9FFCB0-FE78-43F7-8E74-ED0AAB8275B8}" presName="rootText" presStyleLbl="node3" presStyleIdx="10" presStyleCnt="12">
        <dgm:presLayoutVars>
          <dgm:chPref val="3"/>
        </dgm:presLayoutVars>
      </dgm:prSet>
      <dgm:spPr/>
    </dgm:pt>
    <dgm:pt modelId="{51EC87FD-9E88-4708-8FB5-0BEFC7EF3A36}" type="pres">
      <dgm:prSet presAssocID="{9F9FFCB0-FE78-43F7-8E74-ED0AAB8275B8}" presName="rootConnector" presStyleLbl="node3" presStyleIdx="10" presStyleCnt="12"/>
      <dgm:spPr/>
    </dgm:pt>
    <dgm:pt modelId="{7538DEBC-4395-4ED5-8A9F-F231D05141A2}" type="pres">
      <dgm:prSet presAssocID="{9F9FFCB0-FE78-43F7-8E74-ED0AAB8275B8}" presName="hierChild4" presStyleCnt="0"/>
      <dgm:spPr/>
    </dgm:pt>
    <dgm:pt modelId="{383116D6-0FE9-4692-980B-CEE70AC318CB}" type="pres">
      <dgm:prSet presAssocID="{9F9FFCB0-FE78-43F7-8E74-ED0AAB8275B8}" presName="hierChild5" presStyleCnt="0"/>
      <dgm:spPr/>
    </dgm:pt>
    <dgm:pt modelId="{B22CD650-4CF3-4F48-85AA-B60FE405EC9E}" type="pres">
      <dgm:prSet presAssocID="{B1374561-9C30-4648-A021-4D728D880889}" presName="Name37" presStyleLbl="parChTrans1D3" presStyleIdx="11" presStyleCnt="12"/>
      <dgm:spPr/>
    </dgm:pt>
    <dgm:pt modelId="{13E4864E-0BDE-42ED-B00E-B13D0E10F7BF}" type="pres">
      <dgm:prSet presAssocID="{A7F9A08B-EE94-4DA9-8F26-12A3E6C84E5F}" presName="hierRoot2" presStyleCnt="0">
        <dgm:presLayoutVars>
          <dgm:hierBranch val="init"/>
        </dgm:presLayoutVars>
      </dgm:prSet>
      <dgm:spPr/>
    </dgm:pt>
    <dgm:pt modelId="{0C665E52-9905-4998-9751-DC38ADD1A4AC}" type="pres">
      <dgm:prSet presAssocID="{A7F9A08B-EE94-4DA9-8F26-12A3E6C84E5F}" presName="rootComposite" presStyleCnt="0"/>
      <dgm:spPr/>
    </dgm:pt>
    <dgm:pt modelId="{23A49B74-78ED-4727-935C-E08F3E4CBE8C}" type="pres">
      <dgm:prSet presAssocID="{A7F9A08B-EE94-4DA9-8F26-12A3E6C84E5F}" presName="rootText" presStyleLbl="node3" presStyleIdx="11" presStyleCnt="12">
        <dgm:presLayoutVars>
          <dgm:chPref val="3"/>
        </dgm:presLayoutVars>
      </dgm:prSet>
      <dgm:spPr/>
    </dgm:pt>
    <dgm:pt modelId="{9652AC95-C428-419B-9686-F6D02C573216}" type="pres">
      <dgm:prSet presAssocID="{A7F9A08B-EE94-4DA9-8F26-12A3E6C84E5F}" presName="rootConnector" presStyleLbl="node3" presStyleIdx="11" presStyleCnt="12"/>
      <dgm:spPr/>
    </dgm:pt>
    <dgm:pt modelId="{65B377A1-8CB6-4C68-8C21-7857A7DD14D3}" type="pres">
      <dgm:prSet presAssocID="{A7F9A08B-EE94-4DA9-8F26-12A3E6C84E5F}" presName="hierChild4" presStyleCnt="0"/>
      <dgm:spPr/>
    </dgm:pt>
    <dgm:pt modelId="{1E67B478-930F-43ED-831B-50FF128C1B31}" type="pres">
      <dgm:prSet presAssocID="{A7F9A08B-EE94-4DA9-8F26-12A3E6C84E5F}" presName="hierChild5" presStyleCnt="0"/>
      <dgm:spPr/>
    </dgm:pt>
    <dgm:pt modelId="{3088C0FC-FA82-4682-A095-C0641D0FAF48}" type="pres">
      <dgm:prSet presAssocID="{AD8C21BC-D134-4F20-AC0A-72CAF7E9AA8F}" presName="hierChild5" presStyleCnt="0"/>
      <dgm:spPr/>
    </dgm:pt>
    <dgm:pt modelId="{F0029C23-6F43-4A16-B118-ADFD986E98E4}" type="pres">
      <dgm:prSet presAssocID="{1B121A79-27FA-4D97-994B-D2F15E11FD77}" presName="hierChild3" presStyleCnt="0"/>
      <dgm:spPr/>
    </dgm:pt>
  </dgm:ptLst>
  <dgm:cxnLst>
    <dgm:cxn modelId="{E782FF5D-1516-4BF8-A192-2A8887F25B75}" srcId="{CCB14D9D-1BE3-43A1-93AE-6F39758D8C10}" destId="{0F0FFFE2-1C85-49A2-8CEC-6C52BEC61983}" srcOrd="3" destOrd="0" parTransId="{AF699683-1F28-4076-8A2C-1B67F1CA5F3F}" sibTransId="{54147221-EFA4-4435-8615-E67FE58AB053}"/>
    <dgm:cxn modelId="{AA20C5B7-67DC-459B-A092-C908CAC56214}" srcId="{CCB14D9D-1BE3-43A1-93AE-6F39758D8C10}" destId="{01109926-5F7D-402D-9529-A480E86AF529}" srcOrd="1" destOrd="0" parTransId="{38814F47-1800-4340-B7BC-EAE88657A6AA}" sibTransId="{3C640499-F292-4357-94D1-56D7F73D9141}"/>
    <dgm:cxn modelId="{BE076A0F-59AE-4D2A-953D-972312F19917}" type="presOf" srcId="{20D37A38-DFF5-40B8-9901-86FB84464E0C}" destId="{EDB1BCD3-082A-43D7-A294-7CDA82B3D062}" srcOrd="0" destOrd="0" presId="urn:microsoft.com/office/officeart/2005/8/layout/orgChart1"/>
    <dgm:cxn modelId="{6FD6F31F-E358-4C80-BAE4-1FA54CDB2756}" type="presOf" srcId="{C0DE88B8-65EB-4837-9E87-6908A3E2216D}" destId="{4FB67831-A757-44D1-9E61-78B860F6D3BE}" srcOrd="1" destOrd="0" presId="urn:microsoft.com/office/officeart/2005/8/layout/orgChart1"/>
    <dgm:cxn modelId="{D376EE86-2188-43E1-A951-46244C77AD70}" type="presOf" srcId="{38814F47-1800-4340-B7BC-EAE88657A6AA}" destId="{0C11516D-8986-4307-ACC2-056AECD67EC7}" srcOrd="0" destOrd="0" presId="urn:microsoft.com/office/officeart/2005/8/layout/orgChart1"/>
    <dgm:cxn modelId="{2725B05E-54A4-4BE3-A761-73B58032A4F1}" type="presOf" srcId="{9D39B431-195F-4B03-9B2B-692821741A67}" destId="{BA696769-4016-4B60-B4C6-C84DE31D3F45}" srcOrd="0" destOrd="0" presId="urn:microsoft.com/office/officeart/2005/8/layout/orgChart1"/>
    <dgm:cxn modelId="{53C549A2-6FE4-4BF3-8E00-0BDE91C34A51}" type="presOf" srcId="{01109926-5F7D-402D-9529-A480E86AF529}" destId="{FA59E81C-2A13-4EFC-97ED-9A064B9F217B}" srcOrd="1" destOrd="0" presId="urn:microsoft.com/office/officeart/2005/8/layout/orgChart1"/>
    <dgm:cxn modelId="{63A057E6-B180-43FD-95BE-6481EFFEA16F}" type="presOf" srcId="{01109926-5F7D-402D-9529-A480E86AF529}" destId="{809CC887-6DE1-431E-AFE3-2EF77B30EF53}" srcOrd="0" destOrd="0" presId="urn:microsoft.com/office/officeart/2005/8/layout/orgChart1"/>
    <dgm:cxn modelId="{225B2B63-BC69-4FBD-9A9C-72D3756A8BCD}" srcId="{1B121A79-27FA-4D97-994B-D2F15E11FD77}" destId="{DD2B0977-084F-438C-B3A2-18AE02EA80FD}" srcOrd="1" destOrd="0" parTransId="{71D75C94-E01B-4404-B1ED-79B218CE48C4}" sibTransId="{10C4557A-BF45-4178-BBAE-D1F898640CC8}"/>
    <dgm:cxn modelId="{CF7B26BD-AA9E-4C7D-94EB-9368271FB939}" type="presOf" srcId="{9F9FFCB0-FE78-43F7-8E74-ED0AAB8275B8}" destId="{51EC87FD-9E88-4708-8FB5-0BEFC7EF3A36}" srcOrd="1" destOrd="0" presId="urn:microsoft.com/office/officeart/2005/8/layout/orgChart1"/>
    <dgm:cxn modelId="{93BE4AD1-13B0-4558-B7C4-3F39AEA419A4}" type="presOf" srcId="{5C5F58DF-CD02-443E-8D21-8DDE47FD16D8}" destId="{DAF871C0-77F5-4ADD-8DDD-676A09389FE6}" srcOrd="0" destOrd="0" presId="urn:microsoft.com/office/officeart/2005/8/layout/orgChart1"/>
    <dgm:cxn modelId="{60E92722-E78F-43B9-8EE5-F60C6AA1E448}" type="presOf" srcId="{FB69660E-7DE6-4071-BC01-DB314A0C79FA}" destId="{68290A19-D5A2-49E5-A209-6B7FA18F8024}" srcOrd="0" destOrd="0" presId="urn:microsoft.com/office/officeart/2005/8/layout/orgChart1"/>
    <dgm:cxn modelId="{E20F206C-FB33-414F-A5FE-E3F263959217}" srcId="{DD2B0977-084F-438C-B3A2-18AE02EA80FD}" destId="{FB69660E-7DE6-4071-BC01-DB314A0C79FA}" srcOrd="1" destOrd="0" parTransId="{ED2D0819-0562-4661-8524-819278DF2350}" sibTransId="{157EECBD-AEFF-4CE3-8C9E-2BF1A91CA99D}"/>
    <dgm:cxn modelId="{BE7C37A6-89FF-4409-A0A3-FB65D84B2668}" type="presOf" srcId="{1B121A79-27FA-4D97-994B-D2F15E11FD77}" destId="{F7A284A0-1E7A-4C36-A4A8-7F6D6FA6E5F6}" srcOrd="0" destOrd="0" presId="urn:microsoft.com/office/officeart/2005/8/layout/orgChart1"/>
    <dgm:cxn modelId="{F60AF4DA-AF30-4EE8-8367-8C4BB19915B1}" type="presOf" srcId="{71D75C94-E01B-4404-B1ED-79B218CE48C4}" destId="{E1B93212-B8D4-44A9-9D51-B17F11941C74}" srcOrd="0" destOrd="0" presId="urn:microsoft.com/office/officeart/2005/8/layout/orgChart1"/>
    <dgm:cxn modelId="{E5832D04-4D7A-47CC-BD05-F491FDCCD996}" type="presOf" srcId="{0B8C094D-9FBA-4EAE-B6D2-8627E472325A}" destId="{4FDAA41A-F663-4EFA-894B-CA7355A6D45B}" srcOrd="0" destOrd="0" presId="urn:microsoft.com/office/officeart/2005/8/layout/orgChart1"/>
    <dgm:cxn modelId="{C8684A1C-728D-4E8E-B764-E78B5C4538C0}" type="presOf" srcId="{1B7A58C3-3856-4A7C-A3C1-B4B26A166578}" destId="{E0ADD828-1371-412D-BB0D-9D2A6C742E84}" srcOrd="0" destOrd="0" presId="urn:microsoft.com/office/officeart/2005/8/layout/orgChart1"/>
    <dgm:cxn modelId="{49D1266E-6EB4-49F8-8A3A-B12057BA959C}" type="presOf" srcId="{A7F9A08B-EE94-4DA9-8F26-12A3E6C84E5F}" destId="{23A49B74-78ED-4727-935C-E08F3E4CBE8C}" srcOrd="0" destOrd="0" presId="urn:microsoft.com/office/officeart/2005/8/layout/orgChart1"/>
    <dgm:cxn modelId="{1384931B-4680-49AE-A6AF-7A169BBE8E71}" type="presOf" srcId="{1ED085D7-DE8F-42B8-9E55-98CA75B91ED4}" destId="{C2A475DD-BA27-4A72-9600-CF7FA4D88625}" srcOrd="0" destOrd="0" presId="urn:microsoft.com/office/officeart/2005/8/layout/orgChart1"/>
    <dgm:cxn modelId="{E4E02388-8810-483D-96D7-795EC4992274}" type="presOf" srcId="{B1374561-9C30-4648-A021-4D728D880889}" destId="{B22CD650-4CF3-4F48-85AA-B60FE405EC9E}" srcOrd="0" destOrd="0" presId="urn:microsoft.com/office/officeart/2005/8/layout/orgChart1"/>
    <dgm:cxn modelId="{A71ACF3B-46C2-4CA1-B8C9-43B2B80741BA}" type="presOf" srcId="{AD8C21BC-D134-4F20-AC0A-72CAF7E9AA8F}" destId="{F8FAA3CC-B6F1-4745-A456-5FBCB2C1AD74}" srcOrd="0" destOrd="0" presId="urn:microsoft.com/office/officeart/2005/8/layout/orgChart1"/>
    <dgm:cxn modelId="{C5F53F93-E945-4222-9A39-D7019295845F}" type="presOf" srcId="{7F766ADD-A576-4F11-A79A-3BB9D3279ADF}" destId="{E4CF433B-29B8-4A0E-80BA-4C0AE0C20310}" srcOrd="0" destOrd="0" presId="urn:microsoft.com/office/officeart/2005/8/layout/orgChart1"/>
    <dgm:cxn modelId="{6B446DF9-189E-47D3-BC71-BE0C711AAF30}" type="presOf" srcId="{63288BA0-A4FD-4AE3-A86A-3C137229EC66}" destId="{DCD6862E-E113-4A8D-86B4-D282C8CA4915}" srcOrd="0" destOrd="0" presId="urn:microsoft.com/office/officeart/2005/8/layout/orgChart1"/>
    <dgm:cxn modelId="{176BBAF5-500A-4081-B0CE-7ECFD72C1202}" type="presOf" srcId="{82F40523-33B6-47C1-82D7-8EF296E1F695}" destId="{5F187E50-3A26-49EA-8B1E-215AFBD95724}" srcOrd="0" destOrd="0" presId="urn:microsoft.com/office/officeart/2005/8/layout/orgChart1"/>
    <dgm:cxn modelId="{66D19F1C-1BFB-4574-96FB-445C08941649}" type="presOf" srcId="{AF699683-1F28-4076-8A2C-1B67F1CA5F3F}" destId="{1B651180-5D21-493F-89D3-79D818846CD6}" srcOrd="0" destOrd="0" presId="urn:microsoft.com/office/officeart/2005/8/layout/orgChart1"/>
    <dgm:cxn modelId="{0C126F84-44F5-49C6-A367-0484AF83A021}" type="presOf" srcId="{FC191589-CEB1-4C07-80A5-D99547009709}" destId="{0AE8CCFF-33FB-47E9-BC73-8A40FA0D5114}" srcOrd="1" destOrd="0" presId="urn:microsoft.com/office/officeart/2005/8/layout/orgChart1"/>
    <dgm:cxn modelId="{5BBE466F-D725-487D-8220-579689EEE97E}" type="presOf" srcId="{8C397F9A-5CE9-4869-9A9C-FD63BC6A025D}" destId="{672F080B-99F0-41A2-B316-76C3170AE48C}" srcOrd="1" destOrd="0" presId="urn:microsoft.com/office/officeart/2005/8/layout/orgChart1"/>
    <dgm:cxn modelId="{A717E56A-C333-4877-A4BA-4A8EC598F13D}" srcId="{1B121A79-27FA-4D97-994B-D2F15E11FD77}" destId="{1ED085D7-DE8F-42B8-9E55-98CA75B91ED4}" srcOrd="3" destOrd="0" parTransId="{69379854-F250-4590-ADCD-4D1ED909C69F}" sibTransId="{1853E929-01E5-491C-A6BD-A78BA8BFD938}"/>
    <dgm:cxn modelId="{4063079D-CE9E-411E-9EA9-5FD9B40C2C19}" srcId="{1B121A79-27FA-4D97-994B-D2F15E11FD77}" destId="{CCB14D9D-1BE3-43A1-93AE-6F39758D8C10}" srcOrd="2" destOrd="0" parTransId="{B8CFDE7A-C3AA-4603-8790-839957E4F25C}" sibTransId="{DF70305A-60D0-439B-880F-0B1032CF242C}"/>
    <dgm:cxn modelId="{DA0DA3BA-A8BE-46C1-8267-D70B7FFA97FA}" type="presOf" srcId="{5C5F58DF-CD02-443E-8D21-8DDE47FD16D8}" destId="{1D141516-1818-482F-AACA-ACE96BD71E39}" srcOrd="1" destOrd="0" presId="urn:microsoft.com/office/officeart/2005/8/layout/orgChart1"/>
    <dgm:cxn modelId="{E091EE58-C691-4E86-9DFB-16FE0D9DCE24}" type="presOf" srcId="{50B4D046-E706-4DC3-B9A3-EC7606DC4487}" destId="{F4A753A2-D29F-44B0-9A19-34583775ECD6}" srcOrd="1" destOrd="0" presId="urn:microsoft.com/office/officeart/2005/8/layout/orgChart1"/>
    <dgm:cxn modelId="{BDBC8CBF-6431-4074-8E3D-7AF5B4BAEF4C}" srcId="{DD2B0977-084F-438C-B3A2-18AE02EA80FD}" destId="{50B4D046-E706-4DC3-B9A3-EC7606DC4487}" srcOrd="0" destOrd="0" parTransId="{20D37A38-DFF5-40B8-9901-86FB84464E0C}" sibTransId="{00A5A8AD-784D-4F38-AB66-840B0711C9BF}"/>
    <dgm:cxn modelId="{08D94B43-7828-40CD-ACD7-104375B26C3D}" type="presOf" srcId="{A7F9A08B-EE94-4DA9-8F26-12A3E6C84E5F}" destId="{9652AC95-C428-419B-9686-F6D02C573216}" srcOrd="1" destOrd="0" presId="urn:microsoft.com/office/officeart/2005/8/layout/orgChart1"/>
    <dgm:cxn modelId="{1F822C3D-F457-4E8B-9B4B-811AFCC9D4F8}" type="presOf" srcId="{1ED085D7-DE8F-42B8-9E55-98CA75B91ED4}" destId="{2E5E10E1-81FC-4CEC-ADC0-70B83495ED3F}" srcOrd="1" destOrd="0" presId="urn:microsoft.com/office/officeart/2005/8/layout/orgChart1"/>
    <dgm:cxn modelId="{3B72C493-B04E-4F89-A4D5-670044D8652D}" type="presOf" srcId="{DD2B0977-084F-438C-B3A2-18AE02EA80FD}" destId="{44174F6B-EF4F-414C-94CC-04679DC3C817}" srcOrd="1" destOrd="0" presId="urn:microsoft.com/office/officeart/2005/8/layout/orgChart1"/>
    <dgm:cxn modelId="{38495FF9-1720-4D6F-9148-2633812D359E}" type="presOf" srcId="{0B8C094D-9FBA-4EAE-B6D2-8627E472325A}" destId="{53430936-8ACF-4A82-A52D-20A40277A878}" srcOrd="1" destOrd="0" presId="urn:microsoft.com/office/officeart/2005/8/layout/orgChart1"/>
    <dgm:cxn modelId="{B6C15BAA-8A95-4163-BA32-85AA9F3E73BB}" type="presOf" srcId="{84D24FE3-7B26-4C72-9B39-1EE5578C7367}" destId="{87B9D142-AA6A-470F-AFE6-2B1D17A3E597}" srcOrd="0" destOrd="0" presId="urn:microsoft.com/office/officeart/2005/8/layout/orgChart1"/>
    <dgm:cxn modelId="{6118E004-E581-498C-A522-29A1C35B2CA4}" type="presOf" srcId="{B8CFDE7A-C3AA-4603-8790-839957E4F25C}" destId="{548D3AD8-416F-46BB-9DBA-DA279F43EEE0}" srcOrd="0" destOrd="0" presId="urn:microsoft.com/office/officeart/2005/8/layout/orgChart1"/>
    <dgm:cxn modelId="{4732EC8D-FE3C-442E-B2DA-4C6EA976DEDB}" type="presOf" srcId="{A58E4E71-1ECE-4E0D-8277-EBF4388EB543}" destId="{86D664B6-5066-4A0D-8EDC-79E9BAA3997E}" srcOrd="0" destOrd="0" presId="urn:microsoft.com/office/officeart/2005/8/layout/orgChart1"/>
    <dgm:cxn modelId="{CFC4723F-D786-4F5D-8499-B6E81580332A}" type="presOf" srcId="{8C397F9A-5CE9-4869-9A9C-FD63BC6A025D}" destId="{DCBF731A-71CA-4B44-B586-02D3C76EFFEA}" srcOrd="0" destOrd="0" presId="urn:microsoft.com/office/officeart/2005/8/layout/orgChart1"/>
    <dgm:cxn modelId="{23137404-2CD6-4CBC-A1E2-023AA709CE67}" type="presOf" srcId="{FB69660E-7DE6-4071-BC01-DB314A0C79FA}" destId="{268D9CFA-B3E8-4A03-BA9F-83772506BFAE}" srcOrd="1" destOrd="0" presId="urn:microsoft.com/office/officeart/2005/8/layout/orgChart1"/>
    <dgm:cxn modelId="{94FE2E73-AB22-4F76-88B7-614F1E29C941}" type="presOf" srcId="{ED2D0819-0562-4661-8524-819278DF2350}" destId="{83B66318-CD61-4604-9725-BDFFFFAC2B03}" srcOrd="0" destOrd="0" presId="urn:microsoft.com/office/officeart/2005/8/layout/orgChart1"/>
    <dgm:cxn modelId="{0F15FD2A-10AC-485D-8251-38AEA11CD1E0}" type="presOf" srcId="{0F0FFFE2-1C85-49A2-8CEC-6C52BEC61983}" destId="{C7C3C4DA-323C-4E69-8271-C04FE424EBE6}" srcOrd="1" destOrd="0" presId="urn:microsoft.com/office/officeart/2005/8/layout/orgChart1"/>
    <dgm:cxn modelId="{7CCB91FC-B96D-4C07-B78F-EE32400D0B11}" srcId="{1ED085D7-DE8F-42B8-9E55-98CA75B91ED4}" destId="{0B8C094D-9FBA-4EAE-B6D2-8627E472325A}" srcOrd="0" destOrd="0" parTransId="{63288BA0-A4FD-4AE3-A86A-3C137229EC66}" sibTransId="{8E4B686F-F52F-4C87-AA7C-15A0159FEFB4}"/>
    <dgm:cxn modelId="{4DADE261-1535-4960-9D2F-EA02641C8FD8}" type="presOf" srcId="{FC191589-CEB1-4C07-80A5-D99547009709}" destId="{719CFE8D-B790-4084-898C-87B60CC8B597}" srcOrd="0" destOrd="0" presId="urn:microsoft.com/office/officeart/2005/8/layout/orgChart1"/>
    <dgm:cxn modelId="{FD6121C5-59FA-4162-873E-74AA35B187C1}" srcId="{1B121A79-27FA-4D97-994B-D2F15E11FD77}" destId="{C0DE88B8-65EB-4837-9E87-6908A3E2216D}" srcOrd="0" destOrd="0" parTransId="{84D24FE3-7B26-4C72-9B39-1EE5578C7367}" sibTransId="{AA86920F-20C6-4686-9CE7-17616500F810}"/>
    <dgm:cxn modelId="{EB73B793-E993-4C38-B219-96C394D631EF}" srcId="{AD8C21BC-D134-4F20-AC0A-72CAF7E9AA8F}" destId="{9F9FFCB0-FE78-43F7-8E74-ED0AAB8275B8}" srcOrd="1" destOrd="0" parTransId="{A58E4E71-1ECE-4E0D-8277-EBF4388EB543}" sibTransId="{53A8F0DC-7D57-4006-AAC1-1C5E6DC9C3D4}"/>
    <dgm:cxn modelId="{6FAAF148-932B-417D-B9BB-C6EBED93F22D}" type="presOf" srcId="{0F0FFFE2-1C85-49A2-8CEC-6C52BEC61983}" destId="{204FFDE4-CEA1-4931-9243-5145E4CB01EB}" srcOrd="0" destOrd="0" presId="urn:microsoft.com/office/officeart/2005/8/layout/orgChart1"/>
    <dgm:cxn modelId="{15860D8F-F7EF-4D62-9459-9CFC6160CA8B}" type="presOf" srcId="{CCB14D9D-1BE3-43A1-93AE-6F39758D8C10}" destId="{D05E9779-5526-4E5D-80E0-DE9B2E0F12F7}" srcOrd="1" destOrd="0" presId="urn:microsoft.com/office/officeart/2005/8/layout/orgChart1"/>
    <dgm:cxn modelId="{CFA96AE5-3B43-4EB5-949D-A67F17B3CA2C}" srcId="{CCB14D9D-1BE3-43A1-93AE-6F39758D8C10}" destId="{8C397F9A-5CE9-4869-9A9C-FD63BC6A025D}" srcOrd="0" destOrd="0" parTransId="{0C7AE862-27D6-4E58-8927-995A6D4E9710}" sibTransId="{9C991982-B2E6-48F3-AFCE-41660CD1D038}"/>
    <dgm:cxn modelId="{A89A96DD-09AE-4D38-A03B-B473CF45E921}" srcId="{1ED085D7-DE8F-42B8-9E55-98CA75B91ED4}" destId="{7F766ADD-A576-4F11-A79A-3BB9D3279ADF}" srcOrd="1" destOrd="0" parTransId="{CEED80D8-063D-43C7-8D6B-6DF7EEEFEBBC}" sibTransId="{336252A4-2414-4FD3-8962-7B611C1463AE}"/>
    <dgm:cxn modelId="{F0BF01FF-CE7D-4F90-AC32-666A61E42454}" type="presOf" srcId="{C0DE88B8-65EB-4837-9E87-6908A3E2216D}" destId="{9A9AF6E2-F356-4FE3-A926-607A198369F1}" srcOrd="0" destOrd="0" presId="urn:microsoft.com/office/officeart/2005/8/layout/orgChart1"/>
    <dgm:cxn modelId="{785751D4-0B63-423E-894E-543C184EB27F}" type="presOf" srcId="{0C7AE862-27D6-4E58-8927-995A6D4E9710}" destId="{95A46B05-0339-4FCC-AAEE-0EA43E0EB889}" srcOrd="0" destOrd="0" presId="urn:microsoft.com/office/officeart/2005/8/layout/orgChart1"/>
    <dgm:cxn modelId="{E65232B3-0104-4E1E-A21B-D2B4F62B1F75}" type="presOf" srcId="{69379854-F250-4590-ADCD-4D1ED909C69F}" destId="{FFB4BB6A-0135-44A5-86D9-43DED2472323}" srcOrd="0" destOrd="0" presId="urn:microsoft.com/office/officeart/2005/8/layout/orgChart1"/>
    <dgm:cxn modelId="{B9F14AA3-1F81-4847-88E4-58611A7A8856}" type="presOf" srcId="{1B7A58C3-3856-4A7C-A3C1-B4B26A166578}" destId="{7CA37A0C-01B0-4EDD-9D75-C848E31E9D50}" srcOrd="1" destOrd="0" presId="urn:microsoft.com/office/officeart/2005/8/layout/orgChart1"/>
    <dgm:cxn modelId="{BC3E2073-43E3-4B68-85BC-B1A4A59D7352}" type="presOf" srcId="{1B121A79-27FA-4D97-994B-D2F15E11FD77}" destId="{13A615AA-F6D3-40CA-8D15-9B062F6FD7C9}" srcOrd="1" destOrd="0" presId="urn:microsoft.com/office/officeart/2005/8/layout/orgChart1"/>
    <dgm:cxn modelId="{34C86AA4-0ECD-4CD3-A3AB-5ABAB3988952}" type="presOf" srcId="{CCB14D9D-1BE3-43A1-93AE-6F39758D8C10}" destId="{7FF3E69C-C659-4D83-BD5D-A4FD0D07BA84}" srcOrd="0" destOrd="0" presId="urn:microsoft.com/office/officeart/2005/8/layout/orgChart1"/>
    <dgm:cxn modelId="{0A578376-320F-4E2E-91DB-C58C0F0FB43D}" srcId="{82F40523-33B6-47C1-82D7-8EF296E1F695}" destId="{1B121A79-27FA-4D97-994B-D2F15E11FD77}" srcOrd="0" destOrd="0" parTransId="{255ADE9F-9426-47D3-8367-06565D93A66D}" sibTransId="{B236A381-C37F-42A4-BC54-0F9A1770D559}"/>
    <dgm:cxn modelId="{E11CE922-70F2-4518-85B9-71CCE026937C}" srcId="{1B121A79-27FA-4D97-994B-D2F15E11FD77}" destId="{AD8C21BC-D134-4F20-AC0A-72CAF7E9AA8F}" srcOrd="4" destOrd="0" parTransId="{90EE8C80-E48C-40CF-8DC1-C79262819762}" sibTransId="{19DEBCDE-34BC-4CDD-B5A9-257A24536896}"/>
    <dgm:cxn modelId="{4C038674-7D00-4FC1-AE06-45AAB488F696}" type="presOf" srcId="{90EE8C80-E48C-40CF-8DC1-C79262819762}" destId="{AD813BF7-DF8F-4036-A0B4-5DD5C3E03D0C}" srcOrd="0" destOrd="0" presId="urn:microsoft.com/office/officeart/2005/8/layout/orgChart1"/>
    <dgm:cxn modelId="{529DDDC5-2F5D-4116-B506-129D1EA0FE9F}" type="presOf" srcId="{B94D02C9-BEAD-4AB9-83FB-002FD8582302}" destId="{0DE318AF-558B-4557-9A86-A6D2F0126995}" srcOrd="0" destOrd="0" presId="urn:microsoft.com/office/officeart/2005/8/layout/orgChart1"/>
    <dgm:cxn modelId="{628983B3-626A-4D2C-B75C-4A7A5C78F812}" type="presOf" srcId="{CEED80D8-063D-43C7-8D6B-6DF7EEEFEBBC}" destId="{66539FC0-3B62-459A-8DE8-1A93537BC329}" srcOrd="0" destOrd="0" presId="urn:microsoft.com/office/officeart/2005/8/layout/orgChart1"/>
    <dgm:cxn modelId="{D4CCDE19-3A66-4FF9-B526-D5AD69FB540D}" srcId="{CCB14D9D-1BE3-43A1-93AE-6F39758D8C10}" destId="{5C5F58DF-CD02-443E-8D21-8DDE47FD16D8}" srcOrd="2" destOrd="0" parTransId="{B94D02C9-BEAD-4AB9-83FB-002FD8582302}" sibTransId="{CBCB6973-658F-490E-9EE5-DD1B92CD8E18}"/>
    <dgm:cxn modelId="{6108A77F-3061-490F-BD7C-7163E56170EE}" type="presOf" srcId="{7F766ADD-A576-4F11-A79A-3BB9D3279ADF}" destId="{5A18996E-90C0-466D-880A-BA2201A3F3A8}" srcOrd="1" destOrd="0" presId="urn:microsoft.com/office/officeart/2005/8/layout/orgChart1"/>
    <dgm:cxn modelId="{B145D8F0-BA80-4780-8F2E-1B3BFABC8743}" type="presOf" srcId="{9F9FFCB0-FE78-43F7-8E74-ED0AAB8275B8}" destId="{BE88E42D-8DDC-44F9-8B08-DCC1B65CD864}" srcOrd="0" destOrd="0" presId="urn:microsoft.com/office/officeart/2005/8/layout/orgChart1"/>
    <dgm:cxn modelId="{E375D504-4C3C-47FB-9C6B-C98F30219FAF}" type="presOf" srcId="{DD2B0977-084F-438C-B3A2-18AE02EA80FD}" destId="{99306360-E723-4315-B51A-EE0570234039}" srcOrd="0" destOrd="0" presId="urn:microsoft.com/office/officeart/2005/8/layout/orgChart1"/>
    <dgm:cxn modelId="{CE1AADA1-3F52-4D85-8077-9104FF9AB300}" srcId="{AD8C21BC-D134-4F20-AC0A-72CAF7E9AA8F}" destId="{1B7A58C3-3856-4A7C-A3C1-B4B26A166578}" srcOrd="0" destOrd="0" parTransId="{9D39B431-195F-4B03-9B2B-692821741A67}" sibTransId="{82F853D9-C33A-44F1-B739-B04BCC48E65B}"/>
    <dgm:cxn modelId="{E2E6AF53-235A-47E8-B4BE-B5AB156122EC}" type="presOf" srcId="{AD8C21BC-D134-4F20-AC0A-72CAF7E9AA8F}" destId="{F54A2139-E098-4429-9913-B407ACB8E93A}" srcOrd="1" destOrd="0" presId="urn:microsoft.com/office/officeart/2005/8/layout/orgChart1"/>
    <dgm:cxn modelId="{A9358016-9D91-4C47-AC3E-3BCF5621E19D}" srcId="{DD2B0977-084F-438C-B3A2-18AE02EA80FD}" destId="{FC191589-CEB1-4C07-80A5-D99547009709}" srcOrd="2" destOrd="0" parTransId="{DD491030-8DDD-482B-A58C-FD4ADEAE4E95}" sibTransId="{746DBAF0-8FA7-4782-8247-DB446BB7B43E}"/>
    <dgm:cxn modelId="{4A03FD20-A440-437B-888A-66D893257D37}" srcId="{AD8C21BC-D134-4F20-AC0A-72CAF7E9AA8F}" destId="{A7F9A08B-EE94-4DA9-8F26-12A3E6C84E5F}" srcOrd="2" destOrd="0" parTransId="{B1374561-9C30-4648-A021-4D728D880889}" sibTransId="{F0D574A8-3F0A-4240-9978-999E913DD234}"/>
    <dgm:cxn modelId="{9C4E5296-29CE-431E-B81C-6A82FDCF6428}" type="presOf" srcId="{DD491030-8DDD-482B-A58C-FD4ADEAE4E95}" destId="{C04DC985-11A7-4E49-A457-3BA75E2978FA}" srcOrd="0" destOrd="0" presId="urn:microsoft.com/office/officeart/2005/8/layout/orgChart1"/>
    <dgm:cxn modelId="{BFA9C83D-AA3B-42B0-8170-4CBD4980310E}" type="presOf" srcId="{50B4D046-E706-4DC3-B9A3-EC7606DC4487}" destId="{02945911-424D-4B95-8245-049280F2FB01}" srcOrd="0" destOrd="0" presId="urn:microsoft.com/office/officeart/2005/8/layout/orgChart1"/>
    <dgm:cxn modelId="{C7648172-5C95-446D-8865-719D61FF0E9B}" type="presParOf" srcId="{5F187E50-3A26-49EA-8B1E-215AFBD95724}" destId="{233D309D-C170-446E-BE2E-7542A784F1E2}" srcOrd="0" destOrd="0" presId="urn:microsoft.com/office/officeart/2005/8/layout/orgChart1"/>
    <dgm:cxn modelId="{47949C20-4386-4AC5-8E64-88BDA3CD03B8}" type="presParOf" srcId="{233D309D-C170-446E-BE2E-7542A784F1E2}" destId="{A22CDBEC-BC22-4DEE-9357-AD76BEA6261C}" srcOrd="0" destOrd="0" presId="urn:microsoft.com/office/officeart/2005/8/layout/orgChart1"/>
    <dgm:cxn modelId="{58882EBC-BC59-40F3-A8EC-69BA2360A6CF}" type="presParOf" srcId="{A22CDBEC-BC22-4DEE-9357-AD76BEA6261C}" destId="{F7A284A0-1E7A-4C36-A4A8-7F6D6FA6E5F6}" srcOrd="0" destOrd="0" presId="urn:microsoft.com/office/officeart/2005/8/layout/orgChart1"/>
    <dgm:cxn modelId="{57AEE9DD-D267-425A-B6E0-FDEF0AC78FE6}" type="presParOf" srcId="{A22CDBEC-BC22-4DEE-9357-AD76BEA6261C}" destId="{13A615AA-F6D3-40CA-8D15-9B062F6FD7C9}" srcOrd="1" destOrd="0" presId="urn:microsoft.com/office/officeart/2005/8/layout/orgChart1"/>
    <dgm:cxn modelId="{CE33D3FF-6D5E-463B-9E3F-6347031AD735}" type="presParOf" srcId="{233D309D-C170-446E-BE2E-7542A784F1E2}" destId="{526B45E4-FDE0-4DE3-9754-0DB45E513917}" srcOrd="1" destOrd="0" presId="urn:microsoft.com/office/officeart/2005/8/layout/orgChart1"/>
    <dgm:cxn modelId="{8498835C-E01F-4FDB-ABBB-DB4E4E61B05A}" type="presParOf" srcId="{526B45E4-FDE0-4DE3-9754-0DB45E513917}" destId="{87B9D142-AA6A-470F-AFE6-2B1D17A3E597}" srcOrd="0" destOrd="0" presId="urn:microsoft.com/office/officeart/2005/8/layout/orgChart1"/>
    <dgm:cxn modelId="{581A6FE1-90AF-48B4-8C8C-3246CC6D081C}" type="presParOf" srcId="{526B45E4-FDE0-4DE3-9754-0DB45E513917}" destId="{6236B69A-7CA4-4D5C-AF5B-DB929E7E6A04}" srcOrd="1" destOrd="0" presId="urn:microsoft.com/office/officeart/2005/8/layout/orgChart1"/>
    <dgm:cxn modelId="{9BED265E-C54C-4604-A704-4BC7BB83E67D}" type="presParOf" srcId="{6236B69A-7CA4-4D5C-AF5B-DB929E7E6A04}" destId="{9BAF8728-F7AB-41EA-83AE-BA9E0986EADC}" srcOrd="0" destOrd="0" presId="urn:microsoft.com/office/officeart/2005/8/layout/orgChart1"/>
    <dgm:cxn modelId="{281DCA0B-C478-4CA5-85E8-5081929D9438}" type="presParOf" srcId="{9BAF8728-F7AB-41EA-83AE-BA9E0986EADC}" destId="{9A9AF6E2-F356-4FE3-A926-607A198369F1}" srcOrd="0" destOrd="0" presId="urn:microsoft.com/office/officeart/2005/8/layout/orgChart1"/>
    <dgm:cxn modelId="{3A764007-2296-49F9-A1CA-B2EB8957F0F5}" type="presParOf" srcId="{9BAF8728-F7AB-41EA-83AE-BA9E0986EADC}" destId="{4FB67831-A757-44D1-9E61-78B860F6D3BE}" srcOrd="1" destOrd="0" presId="urn:microsoft.com/office/officeart/2005/8/layout/orgChart1"/>
    <dgm:cxn modelId="{2836A17B-DF3D-43EE-9188-7B250124D527}" type="presParOf" srcId="{6236B69A-7CA4-4D5C-AF5B-DB929E7E6A04}" destId="{8B3D8F5D-E94D-4055-93E5-424C8566F874}" srcOrd="1" destOrd="0" presId="urn:microsoft.com/office/officeart/2005/8/layout/orgChart1"/>
    <dgm:cxn modelId="{83381B9C-B7FF-495C-84AA-98E6C03D4AFF}" type="presParOf" srcId="{6236B69A-7CA4-4D5C-AF5B-DB929E7E6A04}" destId="{94D5803D-E643-40EE-BD9F-841DCE234F72}" srcOrd="2" destOrd="0" presId="urn:microsoft.com/office/officeart/2005/8/layout/orgChart1"/>
    <dgm:cxn modelId="{8A626D8C-0154-417A-8D3F-74B324568B4C}" type="presParOf" srcId="{526B45E4-FDE0-4DE3-9754-0DB45E513917}" destId="{E1B93212-B8D4-44A9-9D51-B17F11941C74}" srcOrd="2" destOrd="0" presId="urn:microsoft.com/office/officeart/2005/8/layout/orgChart1"/>
    <dgm:cxn modelId="{399452E5-DEA3-41A0-A37F-CBB634DDADF7}" type="presParOf" srcId="{526B45E4-FDE0-4DE3-9754-0DB45E513917}" destId="{8E6A9B96-0E88-437F-8776-5E3C92AA5389}" srcOrd="3" destOrd="0" presId="urn:microsoft.com/office/officeart/2005/8/layout/orgChart1"/>
    <dgm:cxn modelId="{8C83B10C-7F7F-4BB5-BB5F-716437ADDA6C}" type="presParOf" srcId="{8E6A9B96-0E88-437F-8776-5E3C92AA5389}" destId="{668730FC-4059-462E-B601-42BC5870B987}" srcOrd="0" destOrd="0" presId="urn:microsoft.com/office/officeart/2005/8/layout/orgChart1"/>
    <dgm:cxn modelId="{08B9C2DF-088D-4A2F-8DF5-41C5DC3D201C}" type="presParOf" srcId="{668730FC-4059-462E-B601-42BC5870B987}" destId="{99306360-E723-4315-B51A-EE0570234039}" srcOrd="0" destOrd="0" presId="urn:microsoft.com/office/officeart/2005/8/layout/orgChart1"/>
    <dgm:cxn modelId="{B52FC5AD-FA0E-4369-996D-BE34F55F3C48}" type="presParOf" srcId="{668730FC-4059-462E-B601-42BC5870B987}" destId="{44174F6B-EF4F-414C-94CC-04679DC3C817}" srcOrd="1" destOrd="0" presId="urn:microsoft.com/office/officeart/2005/8/layout/orgChart1"/>
    <dgm:cxn modelId="{52C2F524-01C6-4C28-835E-AD0CE0CBE291}" type="presParOf" srcId="{8E6A9B96-0E88-437F-8776-5E3C92AA5389}" destId="{5F2F8318-F58B-4542-899F-682888D35887}" srcOrd="1" destOrd="0" presId="urn:microsoft.com/office/officeart/2005/8/layout/orgChart1"/>
    <dgm:cxn modelId="{F78F223E-9D87-4DA7-A541-C8FF40DF4484}" type="presParOf" srcId="{5F2F8318-F58B-4542-899F-682888D35887}" destId="{EDB1BCD3-082A-43D7-A294-7CDA82B3D062}" srcOrd="0" destOrd="0" presId="urn:microsoft.com/office/officeart/2005/8/layout/orgChart1"/>
    <dgm:cxn modelId="{709214D4-E1B2-463E-90A7-24A5D897F918}" type="presParOf" srcId="{5F2F8318-F58B-4542-899F-682888D35887}" destId="{98AE294E-C325-4DD8-BB7E-5347ADC24A62}" srcOrd="1" destOrd="0" presId="urn:microsoft.com/office/officeart/2005/8/layout/orgChart1"/>
    <dgm:cxn modelId="{F5E716FA-A687-4023-882D-63738EA6B378}" type="presParOf" srcId="{98AE294E-C325-4DD8-BB7E-5347ADC24A62}" destId="{13AC68D5-5BE2-42C1-BC43-01088EE0B7C0}" srcOrd="0" destOrd="0" presId="urn:microsoft.com/office/officeart/2005/8/layout/orgChart1"/>
    <dgm:cxn modelId="{433263FB-F63A-4D0B-9DF7-0F9D686381E5}" type="presParOf" srcId="{13AC68D5-5BE2-42C1-BC43-01088EE0B7C0}" destId="{02945911-424D-4B95-8245-049280F2FB01}" srcOrd="0" destOrd="0" presId="urn:microsoft.com/office/officeart/2005/8/layout/orgChart1"/>
    <dgm:cxn modelId="{D3887363-4CCE-423E-8352-60B50CE2D242}" type="presParOf" srcId="{13AC68D5-5BE2-42C1-BC43-01088EE0B7C0}" destId="{F4A753A2-D29F-44B0-9A19-34583775ECD6}" srcOrd="1" destOrd="0" presId="urn:microsoft.com/office/officeart/2005/8/layout/orgChart1"/>
    <dgm:cxn modelId="{1FBB3F5B-53A1-4655-A613-5C0E825BE4FD}" type="presParOf" srcId="{98AE294E-C325-4DD8-BB7E-5347ADC24A62}" destId="{DCACC015-8214-4EF4-9147-C83F2E9DBDC7}" srcOrd="1" destOrd="0" presId="urn:microsoft.com/office/officeart/2005/8/layout/orgChart1"/>
    <dgm:cxn modelId="{543B728C-061D-4093-BD2F-0981C7948D3B}" type="presParOf" srcId="{98AE294E-C325-4DD8-BB7E-5347ADC24A62}" destId="{833EFD62-6F60-4BA5-8111-C9F78C039DB6}" srcOrd="2" destOrd="0" presId="urn:microsoft.com/office/officeart/2005/8/layout/orgChart1"/>
    <dgm:cxn modelId="{7BED7BA7-1523-4EC3-AA60-8B69F12A225D}" type="presParOf" srcId="{5F2F8318-F58B-4542-899F-682888D35887}" destId="{83B66318-CD61-4604-9725-BDFFFFAC2B03}" srcOrd="2" destOrd="0" presId="urn:microsoft.com/office/officeart/2005/8/layout/orgChart1"/>
    <dgm:cxn modelId="{1D171F16-D25D-4B7B-A6BE-25ACF91F8661}" type="presParOf" srcId="{5F2F8318-F58B-4542-899F-682888D35887}" destId="{D6713A18-30DF-4049-ACB8-FFFB6190C8E3}" srcOrd="3" destOrd="0" presId="urn:microsoft.com/office/officeart/2005/8/layout/orgChart1"/>
    <dgm:cxn modelId="{E00D3EB8-C27B-4FAD-AA0F-B998E8C37E01}" type="presParOf" srcId="{D6713A18-30DF-4049-ACB8-FFFB6190C8E3}" destId="{59A43B51-2A7B-4FA5-AF84-090C34A8BF60}" srcOrd="0" destOrd="0" presId="urn:microsoft.com/office/officeart/2005/8/layout/orgChart1"/>
    <dgm:cxn modelId="{71A57D00-CD70-4D80-A59A-214E4D366393}" type="presParOf" srcId="{59A43B51-2A7B-4FA5-AF84-090C34A8BF60}" destId="{68290A19-D5A2-49E5-A209-6B7FA18F8024}" srcOrd="0" destOrd="0" presId="urn:microsoft.com/office/officeart/2005/8/layout/orgChart1"/>
    <dgm:cxn modelId="{ED19829A-D521-4C43-9E71-061CE05331EE}" type="presParOf" srcId="{59A43B51-2A7B-4FA5-AF84-090C34A8BF60}" destId="{268D9CFA-B3E8-4A03-BA9F-83772506BFAE}" srcOrd="1" destOrd="0" presId="urn:microsoft.com/office/officeart/2005/8/layout/orgChart1"/>
    <dgm:cxn modelId="{ED9F6F6E-39C2-42EA-9D68-D95B4FD0577A}" type="presParOf" srcId="{D6713A18-30DF-4049-ACB8-FFFB6190C8E3}" destId="{B83AB9FD-E80A-4F88-975F-89DEFBDFA1AB}" srcOrd="1" destOrd="0" presId="urn:microsoft.com/office/officeart/2005/8/layout/orgChart1"/>
    <dgm:cxn modelId="{3692ED49-B671-4C71-A5A9-E783AD7B0439}" type="presParOf" srcId="{D6713A18-30DF-4049-ACB8-FFFB6190C8E3}" destId="{FCD57B7B-A03D-4B61-877F-6F6A639825CD}" srcOrd="2" destOrd="0" presId="urn:microsoft.com/office/officeart/2005/8/layout/orgChart1"/>
    <dgm:cxn modelId="{9DEA10C6-EB39-49DF-9D50-82FFD0D3763E}" type="presParOf" srcId="{5F2F8318-F58B-4542-899F-682888D35887}" destId="{C04DC985-11A7-4E49-A457-3BA75E2978FA}" srcOrd="4" destOrd="0" presId="urn:microsoft.com/office/officeart/2005/8/layout/orgChart1"/>
    <dgm:cxn modelId="{8174BF54-11B8-47D0-BE36-F8DD676F884F}" type="presParOf" srcId="{5F2F8318-F58B-4542-899F-682888D35887}" destId="{CD3BD942-32D1-4E6B-A047-E9E6306864A5}" srcOrd="5" destOrd="0" presId="urn:microsoft.com/office/officeart/2005/8/layout/orgChart1"/>
    <dgm:cxn modelId="{3C1DFA80-6BF8-43F8-840E-3F9C1E06A0EA}" type="presParOf" srcId="{CD3BD942-32D1-4E6B-A047-E9E6306864A5}" destId="{0AA36041-BBF4-4F92-8144-F0DF2097BBA0}" srcOrd="0" destOrd="0" presId="urn:microsoft.com/office/officeart/2005/8/layout/orgChart1"/>
    <dgm:cxn modelId="{BE524E5B-840F-4563-89F8-6F05F8C50535}" type="presParOf" srcId="{0AA36041-BBF4-4F92-8144-F0DF2097BBA0}" destId="{719CFE8D-B790-4084-898C-87B60CC8B597}" srcOrd="0" destOrd="0" presId="urn:microsoft.com/office/officeart/2005/8/layout/orgChart1"/>
    <dgm:cxn modelId="{745DD882-43A8-457A-ACE1-C5068EEC032F}" type="presParOf" srcId="{0AA36041-BBF4-4F92-8144-F0DF2097BBA0}" destId="{0AE8CCFF-33FB-47E9-BC73-8A40FA0D5114}" srcOrd="1" destOrd="0" presId="urn:microsoft.com/office/officeart/2005/8/layout/orgChart1"/>
    <dgm:cxn modelId="{4AB03A78-BA11-445D-85BF-E8B4800742EC}" type="presParOf" srcId="{CD3BD942-32D1-4E6B-A047-E9E6306864A5}" destId="{5C9A644C-A8EA-45ED-B6BD-9D0451622A6C}" srcOrd="1" destOrd="0" presId="urn:microsoft.com/office/officeart/2005/8/layout/orgChart1"/>
    <dgm:cxn modelId="{84953D37-E534-4B94-8B1C-8202316B9B7B}" type="presParOf" srcId="{CD3BD942-32D1-4E6B-A047-E9E6306864A5}" destId="{4851FFBE-CF7B-4B12-8A65-851209547AAB}" srcOrd="2" destOrd="0" presId="urn:microsoft.com/office/officeart/2005/8/layout/orgChart1"/>
    <dgm:cxn modelId="{510EB4EE-1720-43D2-9235-FA38FE119AED}" type="presParOf" srcId="{8E6A9B96-0E88-437F-8776-5E3C92AA5389}" destId="{2CDBFD10-4B8E-4098-9498-8A0A00141550}" srcOrd="2" destOrd="0" presId="urn:microsoft.com/office/officeart/2005/8/layout/orgChart1"/>
    <dgm:cxn modelId="{1DAE8329-5B6A-4A73-A726-1B27138AED79}" type="presParOf" srcId="{526B45E4-FDE0-4DE3-9754-0DB45E513917}" destId="{548D3AD8-416F-46BB-9DBA-DA279F43EEE0}" srcOrd="4" destOrd="0" presId="urn:microsoft.com/office/officeart/2005/8/layout/orgChart1"/>
    <dgm:cxn modelId="{DB345FD5-09F4-4C4C-9067-B04E7B26607C}" type="presParOf" srcId="{526B45E4-FDE0-4DE3-9754-0DB45E513917}" destId="{C9184EDD-4223-444B-AD06-50E90BDD60C0}" srcOrd="5" destOrd="0" presId="urn:microsoft.com/office/officeart/2005/8/layout/orgChart1"/>
    <dgm:cxn modelId="{F29EBD22-F370-47F6-9599-13449BF51F1B}" type="presParOf" srcId="{C9184EDD-4223-444B-AD06-50E90BDD60C0}" destId="{8948228F-1C55-4DEE-BE11-0E79D8C29104}" srcOrd="0" destOrd="0" presId="urn:microsoft.com/office/officeart/2005/8/layout/orgChart1"/>
    <dgm:cxn modelId="{F537C1BE-E46F-4872-B86F-CB1EA3416412}" type="presParOf" srcId="{8948228F-1C55-4DEE-BE11-0E79D8C29104}" destId="{7FF3E69C-C659-4D83-BD5D-A4FD0D07BA84}" srcOrd="0" destOrd="0" presId="urn:microsoft.com/office/officeart/2005/8/layout/orgChart1"/>
    <dgm:cxn modelId="{01BF2D7A-03DB-47C5-BB93-5E9644F3A38E}" type="presParOf" srcId="{8948228F-1C55-4DEE-BE11-0E79D8C29104}" destId="{D05E9779-5526-4E5D-80E0-DE9B2E0F12F7}" srcOrd="1" destOrd="0" presId="urn:microsoft.com/office/officeart/2005/8/layout/orgChart1"/>
    <dgm:cxn modelId="{672994C5-2BA4-43AA-AB8B-BE8FE9C9042C}" type="presParOf" srcId="{C9184EDD-4223-444B-AD06-50E90BDD60C0}" destId="{469BE0EA-88BC-46B2-A67E-3B616E45A8F1}" srcOrd="1" destOrd="0" presId="urn:microsoft.com/office/officeart/2005/8/layout/orgChart1"/>
    <dgm:cxn modelId="{A212111A-3A8E-41AC-B97E-7474481C9162}" type="presParOf" srcId="{469BE0EA-88BC-46B2-A67E-3B616E45A8F1}" destId="{95A46B05-0339-4FCC-AAEE-0EA43E0EB889}" srcOrd="0" destOrd="0" presId="urn:microsoft.com/office/officeart/2005/8/layout/orgChart1"/>
    <dgm:cxn modelId="{60287CC5-1696-473C-B5AC-00B2AC43FC50}" type="presParOf" srcId="{469BE0EA-88BC-46B2-A67E-3B616E45A8F1}" destId="{0406558A-A3B2-4CA2-99B2-EA0DAAC5B72F}" srcOrd="1" destOrd="0" presId="urn:microsoft.com/office/officeart/2005/8/layout/orgChart1"/>
    <dgm:cxn modelId="{2E2C2F50-F794-4BC9-AC4F-A80790FF3ADC}" type="presParOf" srcId="{0406558A-A3B2-4CA2-99B2-EA0DAAC5B72F}" destId="{94670EB6-B6E0-4DD6-AF69-AC38979EC717}" srcOrd="0" destOrd="0" presId="urn:microsoft.com/office/officeart/2005/8/layout/orgChart1"/>
    <dgm:cxn modelId="{1A5D2B10-5521-4105-8A58-0D5FFE3F487A}" type="presParOf" srcId="{94670EB6-B6E0-4DD6-AF69-AC38979EC717}" destId="{DCBF731A-71CA-4B44-B586-02D3C76EFFEA}" srcOrd="0" destOrd="0" presId="urn:microsoft.com/office/officeart/2005/8/layout/orgChart1"/>
    <dgm:cxn modelId="{9F943F9D-38C4-4595-A9D3-170525FB3B07}" type="presParOf" srcId="{94670EB6-B6E0-4DD6-AF69-AC38979EC717}" destId="{672F080B-99F0-41A2-B316-76C3170AE48C}" srcOrd="1" destOrd="0" presId="urn:microsoft.com/office/officeart/2005/8/layout/orgChart1"/>
    <dgm:cxn modelId="{F31323A4-7D8F-466D-982F-F6CB62267D34}" type="presParOf" srcId="{0406558A-A3B2-4CA2-99B2-EA0DAAC5B72F}" destId="{BAADF18F-9722-40B3-AE69-7D233F263C2C}" srcOrd="1" destOrd="0" presId="urn:microsoft.com/office/officeart/2005/8/layout/orgChart1"/>
    <dgm:cxn modelId="{2AE0348C-5F72-4ABE-94B1-93060AEA0ACD}" type="presParOf" srcId="{0406558A-A3B2-4CA2-99B2-EA0DAAC5B72F}" destId="{9BDCCAC1-E9E1-4A67-8BA7-E1DFEDEE2071}" srcOrd="2" destOrd="0" presId="urn:microsoft.com/office/officeart/2005/8/layout/orgChart1"/>
    <dgm:cxn modelId="{E49FB524-596A-4D6F-90DD-2112474D8D6E}" type="presParOf" srcId="{469BE0EA-88BC-46B2-A67E-3B616E45A8F1}" destId="{0C11516D-8986-4307-ACC2-056AECD67EC7}" srcOrd="2" destOrd="0" presId="urn:microsoft.com/office/officeart/2005/8/layout/orgChart1"/>
    <dgm:cxn modelId="{C9F32A3D-A102-45DD-9AA8-1D69D96AE35D}" type="presParOf" srcId="{469BE0EA-88BC-46B2-A67E-3B616E45A8F1}" destId="{14CCEDEE-B600-4CD7-B42C-CE8DEB56B7DF}" srcOrd="3" destOrd="0" presId="urn:microsoft.com/office/officeart/2005/8/layout/orgChart1"/>
    <dgm:cxn modelId="{2EF18B6A-5406-4EDD-9190-1F54C071DD56}" type="presParOf" srcId="{14CCEDEE-B600-4CD7-B42C-CE8DEB56B7DF}" destId="{6EF995DD-30A2-4F9A-8F82-554388B64CFE}" srcOrd="0" destOrd="0" presId="urn:microsoft.com/office/officeart/2005/8/layout/orgChart1"/>
    <dgm:cxn modelId="{01BB5CA5-A1BA-4608-9831-A1E5917902C3}" type="presParOf" srcId="{6EF995DD-30A2-4F9A-8F82-554388B64CFE}" destId="{809CC887-6DE1-431E-AFE3-2EF77B30EF53}" srcOrd="0" destOrd="0" presId="urn:microsoft.com/office/officeart/2005/8/layout/orgChart1"/>
    <dgm:cxn modelId="{3C154D02-5C97-474B-8D7F-53577C58B22D}" type="presParOf" srcId="{6EF995DD-30A2-4F9A-8F82-554388B64CFE}" destId="{FA59E81C-2A13-4EFC-97ED-9A064B9F217B}" srcOrd="1" destOrd="0" presId="urn:microsoft.com/office/officeart/2005/8/layout/orgChart1"/>
    <dgm:cxn modelId="{CA6BB84B-9E36-463D-80E0-DD0981B4A0AA}" type="presParOf" srcId="{14CCEDEE-B600-4CD7-B42C-CE8DEB56B7DF}" destId="{CA1444CC-1944-4007-99BF-1D83D3336639}" srcOrd="1" destOrd="0" presId="urn:microsoft.com/office/officeart/2005/8/layout/orgChart1"/>
    <dgm:cxn modelId="{80301220-CBEE-4B1C-9C94-B2DC22DB2717}" type="presParOf" srcId="{14CCEDEE-B600-4CD7-B42C-CE8DEB56B7DF}" destId="{02A7BE7C-6085-46C0-B9FA-AE199680570E}" srcOrd="2" destOrd="0" presId="urn:microsoft.com/office/officeart/2005/8/layout/orgChart1"/>
    <dgm:cxn modelId="{3FC9D864-FC2C-4DAA-91F1-79678F94B2E0}" type="presParOf" srcId="{469BE0EA-88BC-46B2-A67E-3B616E45A8F1}" destId="{0DE318AF-558B-4557-9A86-A6D2F0126995}" srcOrd="4" destOrd="0" presId="urn:microsoft.com/office/officeart/2005/8/layout/orgChart1"/>
    <dgm:cxn modelId="{8B2BE8A8-A393-48D0-88C7-1231B43719A7}" type="presParOf" srcId="{469BE0EA-88BC-46B2-A67E-3B616E45A8F1}" destId="{560E9130-02F3-4A94-B904-90D6E3012F8E}" srcOrd="5" destOrd="0" presId="urn:microsoft.com/office/officeart/2005/8/layout/orgChart1"/>
    <dgm:cxn modelId="{7A1DAD3B-9D02-4AEA-B244-09BBF8268854}" type="presParOf" srcId="{560E9130-02F3-4A94-B904-90D6E3012F8E}" destId="{8A32A9C4-F634-4061-94E6-7B3D67D23DE9}" srcOrd="0" destOrd="0" presId="urn:microsoft.com/office/officeart/2005/8/layout/orgChart1"/>
    <dgm:cxn modelId="{27D1D630-6E57-43C4-A80C-0D55E04692E9}" type="presParOf" srcId="{8A32A9C4-F634-4061-94E6-7B3D67D23DE9}" destId="{DAF871C0-77F5-4ADD-8DDD-676A09389FE6}" srcOrd="0" destOrd="0" presId="urn:microsoft.com/office/officeart/2005/8/layout/orgChart1"/>
    <dgm:cxn modelId="{F4852D63-3FA3-495D-BBCE-9246B14DACE3}" type="presParOf" srcId="{8A32A9C4-F634-4061-94E6-7B3D67D23DE9}" destId="{1D141516-1818-482F-AACA-ACE96BD71E39}" srcOrd="1" destOrd="0" presId="urn:microsoft.com/office/officeart/2005/8/layout/orgChart1"/>
    <dgm:cxn modelId="{B13B3EEB-18F2-477B-AA51-733796A6D18D}" type="presParOf" srcId="{560E9130-02F3-4A94-B904-90D6E3012F8E}" destId="{C60AB42E-E55E-4699-909C-38F77B29431F}" srcOrd="1" destOrd="0" presId="urn:microsoft.com/office/officeart/2005/8/layout/orgChart1"/>
    <dgm:cxn modelId="{B6BBF924-A13E-4992-A468-2264F064666E}" type="presParOf" srcId="{560E9130-02F3-4A94-B904-90D6E3012F8E}" destId="{8B9D739F-D79F-4296-ABAC-2183DA38878A}" srcOrd="2" destOrd="0" presId="urn:microsoft.com/office/officeart/2005/8/layout/orgChart1"/>
    <dgm:cxn modelId="{9C09C9B4-8AB8-4494-892C-2B8FA3B0C824}" type="presParOf" srcId="{469BE0EA-88BC-46B2-A67E-3B616E45A8F1}" destId="{1B651180-5D21-493F-89D3-79D818846CD6}" srcOrd="6" destOrd="0" presId="urn:microsoft.com/office/officeart/2005/8/layout/orgChart1"/>
    <dgm:cxn modelId="{6D529437-FFF7-4A6C-BAD8-7FDB392B3D00}" type="presParOf" srcId="{469BE0EA-88BC-46B2-A67E-3B616E45A8F1}" destId="{5727BA84-1E61-4E80-B30E-DD66EBB2F284}" srcOrd="7" destOrd="0" presId="urn:microsoft.com/office/officeart/2005/8/layout/orgChart1"/>
    <dgm:cxn modelId="{ED8E0129-C061-4CE8-B41D-469FF9EC2900}" type="presParOf" srcId="{5727BA84-1E61-4E80-B30E-DD66EBB2F284}" destId="{06737EC2-8E60-4B25-AEDB-623F49A46B61}" srcOrd="0" destOrd="0" presId="urn:microsoft.com/office/officeart/2005/8/layout/orgChart1"/>
    <dgm:cxn modelId="{6B8406B7-7625-4579-AD54-32CB8F73732D}" type="presParOf" srcId="{06737EC2-8E60-4B25-AEDB-623F49A46B61}" destId="{204FFDE4-CEA1-4931-9243-5145E4CB01EB}" srcOrd="0" destOrd="0" presId="urn:microsoft.com/office/officeart/2005/8/layout/orgChart1"/>
    <dgm:cxn modelId="{F4ED1B7F-0662-4128-BC0E-3FDCE7422043}" type="presParOf" srcId="{06737EC2-8E60-4B25-AEDB-623F49A46B61}" destId="{C7C3C4DA-323C-4E69-8271-C04FE424EBE6}" srcOrd="1" destOrd="0" presId="urn:microsoft.com/office/officeart/2005/8/layout/orgChart1"/>
    <dgm:cxn modelId="{68822D71-8D86-4CB1-90D7-C5730D41E59A}" type="presParOf" srcId="{5727BA84-1E61-4E80-B30E-DD66EBB2F284}" destId="{BFEE1A30-DAE5-47F3-BABF-14332424BA30}" srcOrd="1" destOrd="0" presId="urn:microsoft.com/office/officeart/2005/8/layout/orgChart1"/>
    <dgm:cxn modelId="{A014BAF0-DD26-4A85-AB08-39C8CD745816}" type="presParOf" srcId="{5727BA84-1E61-4E80-B30E-DD66EBB2F284}" destId="{4E530225-059E-44C5-A5FA-C998CFB8F8F2}" srcOrd="2" destOrd="0" presId="urn:microsoft.com/office/officeart/2005/8/layout/orgChart1"/>
    <dgm:cxn modelId="{321867A5-F9A2-4519-A26F-45BEF84B873B}" type="presParOf" srcId="{C9184EDD-4223-444B-AD06-50E90BDD60C0}" destId="{EA5F98E7-0366-4842-BC2E-4CF33608EA22}" srcOrd="2" destOrd="0" presId="urn:microsoft.com/office/officeart/2005/8/layout/orgChart1"/>
    <dgm:cxn modelId="{C4E72F32-39E9-4B8B-A0F4-E90C7308E1D7}" type="presParOf" srcId="{526B45E4-FDE0-4DE3-9754-0DB45E513917}" destId="{FFB4BB6A-0135-44A5-86D9-43DED2472323}" srcOrd="6" destOrd="0" presId="urn:microsoft.com/office/officeart/2005/8/layout/orgChart1"/>
    <dgm:cxn modelId="{3A044369-CBDE-468F-A8BB-39F425B41649}" type="presParOf" srcId="{526B45E4-FDE0-4DE3-9754-0DB45E513917}" destId="{9219F970-3AE5-4765-8879-0DF5043B9CA7}" srcOrd="7" destOrd="0" presId="urn:microsoft.com/office/officeart/2005/8/layout/orgChart1"/>
    <dgm:cxn modelId="{A55BDCD8-C33C-4340-8637-05DCC560EDD3}" type="presParOf" srcId="{9219F970-3AE5-4765-8879-0DF5043B9CA7}" destId="{89EE237D-B4EC-48FE-8C5F-7F3FEA817F42}" srcOrd="0" destOrd="0" presId="urn:microsoft.com/office/officeart/2005/8/layout/orgChart1"/>
    <dgm:cxn modelId="{4341A17C-6DBD-443A-BCC5-79BBD33340F9}" type="presParOf" srcId="{89EE237D-B4EC-48FE-8C5F-7F3FEA817F42}" destId="{C2A475DD-BA27-4A72-9600-CF7FA4D88625}" srcOrd="0" destOrd="0" presId="urn:microsoft.com/office/officeart/2005/8/layout/orgChart1"/>
    <dgm:cxn modelId="{120A6490-D9BE-4786-A9C9-DDE3E715A565}" type="presParOf" srcId="{89EE237D-B4EC-48FE-8C5F-7F3FEA817F42}" destId="{2E5E10E1-81FC-4CEC-ADC0-70B83495ED3F}" srcOrd="1" destOrd="0" presId="urn:microsoft.com/office/officeart/2005/8/layout/orgChart1"/>
    <dgm:cxn modelId="{AFD344A1-C59C-4DD3-B5C8-96156522BF0C}" type="presParOf" srcId="{9219F970-3AE5-4765-8879-0DF5043B9CA7}" destId="{BCBC16A3-8A8A-43CE-938E-067E47D09533}" srcOrd="1" destOrd="0" presId="urn:microsoft.com/office/officeart/2005/8/layout/orgChart1"/>
    <dgm:cxn modelId="{831F2F09-ACED-47E4-BBE4-2859320E35D9}" type="presParOf" srcId="{BCBC16A3-8A8A-43CE-938E-067E47D09533}" destId="{DCD6862E-E113-4A8D-86B4-D282C8CA4915}" srcOrd="0" destOrd="0" presId="urn:microsoft.com/office/officeart/2005/8/layout/orgChart1"/>
    <dgm:cxn modelId="{4A783353-4EBD-4234-9A62-50EFEC265EAC}" type="presParOf" srcId="{BCBC16A3-8A8A-43CE-938E-067E47D09533}" destId="{F10B9C01-82BF-40FD-AD9F-33EDB7953E8A}" srcOrd="1" destOrd="0" presId="urn:microsoft.com/office/officeart/2005/8/layout/orgChart1"/>
    <dgm:cxn modelId="{9E3C7E81-B86C-4B1D-BB23-666067CF1382}" type="presParOf" srcId="{F10B9C01-82BF-40FD-AD9F-33EDB7953E8A}" destId="{B2047D9E-ADD8-4CDE-89B5-580AF8C1A1E1}" srcOrd="0" destOrd="0" presId="urn:microsoft.com/office/officeart/2005/8/layout/orgChart1"/>
    <dgm:cxn modelId="{B8EB4E07-FB35-4BC3-AC3F-F0C7776474BE}" type="presParOf" srcId="{B2047D9E-ADD8-4CDE-89B5-580AF8C1A1E1}" destId="{4FDAA41A-F663-4EFA-894B-CA7355A6D45B}" srcOrd="0" destOrd="0" presId="urn:microsoft.com/office/officeart/2005/8/layout/orgChart1"/>
    <dgm:cxn modelId="{903FE211-CA3E-4E64-89C8-DC284463503D}" type="presParOf" srcId="{B2047D9E-ADD8-4CDE-89B5-580AF8C1A1E1}" destId="{53430936-8ACF-4A82-A52D-20A40277A878}" srcOrd="1" destOrd="0" presId="urn:microsoft.com/office/officeart/2005/8/layout/orgChart1"/>
    <dgm:cxn modelId="{61BEA64C-BF8F-4BFC-B517-5487D4E73FB8}" type="presParOf" srcId="{F10B9C01-82BF-40FD-AD9F-33EDB7953E8A}" destId="{792BEA0E-142F-4FAF-A9B3-3E5F58DA1239}" srcOrd="1" destOrd="0" presId="urn:microsoft.com/office/officeart/2005/8/layout/orgChart1"/>
    <dgm:cxn modelId="{384EC3BC-8CB8-45FF-AE36-B6A32FE543AF}" type="presParOf" srcId="{F10B9C01-82BF-40FD-AD9F-33EDB7953E8A}" destId="{2AF3FBB9-5E16-4533-B3A0-F8FF4D830EEA}" srcOrd="2" destOrd="0" presId="urn:microsoft.com/office/officeart/2005/8/layout/orgChart1"/>
    <dgm:cxn modelId="{9E925106-AE89-4314-A2A6-989BF3239B9C}" type="presParOf" srcId="{BCBC16A3-8A8A-43CE-938E-067E47D09533}" destId="{66539FC0-3B62-459A-8DE8-1A93537BC329}" srcOrd="2" destOrd="0" presId="urn:microsoft.com/office/officeart/2005/8/layout/orgChart1"/>
    <dgm:cxn modelId="{E6ADE453-00DA-4E30-BD8C-890E540EB582}" type="presParOf" srcId="{BCBC16A3-8A8A-43CE-938E-067E47D09533}" destId="{A3D3D2FD-4C2F-4D4F-AAD6-467EDB3667F5}" srcOrd="3" destOrd="0" presId="urn:microsoft.com/office/officeart/2005/8/layout/orgChart1"/>
    <dgm:cxn modelId="{42B57CC4-6DF5-4137-8848-BB4E00627856}" type="presParOf" srcId="{A3D3D2FD-4C2F-4D4F-AAD6-467EDB3667F5}" destId="{ADAFA5DD-31B6-4562-A88D-DB57ECC003F5}" srcOrd="0" destOrd="0" presId="urn:microsoft.com/office/officeart/2005/8/layout/orgChart1"/>
    <dgm:cxn modelId="{048A807C-7375-4080-9EAF-2EBC4D413E7F}" type="presParOf" srcId="{ADAFA5DD-31B6-4562-A88D-DB57ECC003F5}" destId="{E4CF433B-29B8-4A0E-80BA-4C0AE0C20310}" srcOrd="0" destOrd="0" presId="urn:microsoft.com/office/officeart/2005/8/layout/orgChart1"/>
    <dgm:cxn modelId="{AC54B130-9E62-445E-BF89-7922CAEF9FAF}" type="presParOf" srcId="{ADAFA5DD-31B6-4562-A88D-DB57ECC003F5}" destId="{5A18996E-90C0-466D-880A-BA2201A3F3A8}" srcOrd="1" destOrd="0" presId="urn:microsoft.com/office/officeart/2005/8/layout/orgChart1"/>
    <dgm:cxn modelId="{A24E5C11-75F0-4A99-887E-B6E2131FDAE9}" type="presParOf" srcId="{A3D3D2FD-4C2F-4D4F-AAD6-467EDB3667F5}" destId="{800617D8-4152-4ED3-B0E3-026052C2FA6F}" srcOrd="1" destOrd="0" presId="urn:microsoft.com/office/officeart/2005/8/layout/orgChart1"/>
    <dgm:cxn modelId="{DFAE67B7-7B9A-4501-B425-7F2DDCFC0D03}" type="presParOf" srcId="{A3D3D2FD-4C2F-4D4F-AAD6-467EDB3667F5}" destId="{0890BA85-1407-4137-8460-74825239A735}" srcOrd="2" destOrd="0" presId="urn:microsoft.com/office/officeart/2005/8/layout/orgChart1"/>
    <dgm:cxn modelId="{2B31222A-655F-4685-88D6-751B890D2010}" type="presParOf" srcId="{9219F970-3AE5-4765-8879-0DF5043B9CA7}" destId="{AB56F0B7-9A97-4720-AF63-7F4720E55779}" srcOrd="2" destOrd="0" presId="urn:microsoft.com/office/officeart/2005/8/layout/orgChart1"/>
    <dgm:cxn modelId="{53E87137-A8CD-4BC9-A4F1-A354E6FFA1D3}" type="presParOf" srcId="{526B45E4-FDE0-4DE3-9754-0DB45E513917}" destId="{AD813BF7-DF8F-4036-A0B4-5DD5C3E03D0C}" srcOrd="8" destOrd="0" presId="urn:microsoft.com/office/officeart/2005/8/layout/orgChart1"/>
    <dgm:cxn modelId="{BD1D50DD-BF5B-4048-91CF-CA50F07443CD}" type="presParOf" srcId="{526B45E4-FDE0-4DE3-9754-0DB45E513917}" destId="{146E159A-B286-4A90-856C-620F7D4156F1}" srcOrd="9" destOrd="0" presId="urn:microsoft.com/office/officeart/2005/8/layout/orgChart1"/>
    <dgm:cxn modelId="{1D113810-28D6-436D-BDAB-CDC9D08307F4}" type="presParOf" srcId="{146E159A-B286-4A90-856C-620F7D4156F1}" destId="{8E9A6658-20FF-4883-8EB7-39FC41DE1F1B}" srcOrd="0" destOrd="0" presId="urn:microsoft.com/office/officeart/2005/8/layout/orgChart1"/>
    <dgm:cxn modelId="{DD84FBE0-F003-4441-B1DD-EB26CB1D0E0C}" type="presParOf" srcId="{8E9A6658-20FF-4883-8EB7-39FC41DE1F1B}" destId="{F8FAA3CC-B6F1-4745-A456-5FBCB2C1AD74}" srcOrd="0" destOrd="0" presId="urn:microsoft.com/office/officeart/2005/8/layout/orgChart1"/>
    <dgm:cxn modelId="{0AD9286A-151E-431C-A508-94307D421DA2}" type="presParOf" srcId="{8E9A6658-20FF-4883-8EB7-39FC41DE1F1B}" destId="{F54A2139-E098-4429-9913-B407ACB8E93A}" srcOrd="1" destOrd="0" presId="urn:microsoft.com/office/officeart/2005/8/layout/orgChart1"/>
    <dgm:cxn modelId="{F6C83B65-B743-4FE1-813D-CADBF39366A4}" type="presParOf" srcId="{146E159A-B286-4A90-856C-620F7D4156F1}" destId="{0CB494CA-6B9E-40A6-940E-AF5A7C4748D7}" srcOrd="1" destOrd="0" presId="urn:microsoft.com/office/officeart/2005/8/layout/orgChart1"/>
    <dgm:cxn modelId="{90AF33A7-E2E5-4D11-8D2E-6865C78C893A}" type="presParOf" srcId="{0CB494CA-6B9E-40A6-940E-AF5A7C4748D7}" destId="{BA696769-4016-4B60-B4C6-C84DE31D3F45}" srcOrd="0" destOrd="0" presId="urn:microsoft.com/office/officeart/2005/8/layout/orgChart1"/>
    <dgm:cxn modelId="{C429E3CC-C0FC-4454-8E73-AEBAA9518696}" type="presParOf" srcId="{0CB494CA-6B9E-40A6-940E-AF5A7C4748D7}" destId="{B91997FA-2562-4E89-BF23-77CDC3C6D44F}" srcOrd="1" destOrd="0" presId="urn:microsoft.com/office/officeart/2005/8/layout/orgChart1"/>
    <dgm:cxn modelId="{638F6878-55CB-4ACC-A044-064637C9C34E}" type="presParOf" srcId="{B91997FA-2562-4E89-BF23-77CDC3C6D44F}" destId="{2EE911D8-8986-4E7E-99F2-86486FB940FE}" srcOrd="0" destOrd="0" presId="urn:microsoft.com/office/officeart/2005/8/layout/orgChart1"/>
    <dgm:cxn modelId="{1F3DE685-B543-4793-AA03-DB2081DB2A95}" type="presParOf" srcId="{2EE911D8-8986-4E7E-99F2-86486FB940FE}" destId="{E0ADD828-1371-412D-BB0D-9D2A6C742E84}" srcOrd="0" destOrd="0" presId="urn:microsoft.com/office/officeart/2005/8/layout/orgChart1"/>
    <dgm:cxn modelId="{79FA00C0-E7CE-47E6-B0C2-A002E90421D6}" type="presParOf" srcId="{2EE911D8-8986-4E7E-99F2-86486FB940FE}" destId="{7CA37A0C-01B0-4EDD-9D75-C848E31E9D50}" srcOrd="1" destOrd="0" presId="urn:microsoft.com/office/officeart/2005/8/layout/orgChart1"/>
    <dgm:cxn modelId="{C6905491-CB47-4032-99D8-84141CF518FE}" type="presParOf" srcId="{B91997FA-2562-4E89-BF23-77CDC3C6D44F}" destId="{73E52196-462D-4850-9E08-0C667936CF48}" srcOrd="1" destOrd="0" presId="urn:microsoft.com/office/officeart/2005/8/layout/orgChart1"/>
    <dgm:cxn modelId="{686314D0-2381-47E4-B026-0C90FE6441F7}" type="presParOf" srcId="{B91997FA-2562-4E89-BF23-77CDC3C6D44F}" destId="{457456A8-0F35-4485-A933-40733083F387}" srcOrd="2" destOrd="0" presId="urn:microsoft.com/office/officeart/2005/8/layout/orgChart1"/>
    <dgm:cxn modelId="{1AECC992-B024-4983-A860-92BD28EB5449}" type="presParOf" srcId="{0CB494CA-6B9E-40A6-940E-AF5A7C4748D7}" destId="{86D664B6-5066-4A0D-8EDC-79E9BAA3997E}" srcOrd="2" destOrd="0" presId="urn:microsoft.com/office/officeart/2005/8/layout/orgChart1"/>
    <dgm:cxn modelId="{CF7F2B8F-EFCD-4EDE-814F-4D6A6B3E313B}" type="presParOf" srcId="{0CB494CA-6B9E-40A6-940E-AF5A7C4748D7}" destId="{AF47F48F-9AAD-44AA-B5C6-E584A023EABC}" srcOrd="3" destOrd="0" presId="urn:microsoft.com/office/officeart/2005/8/layout/orgChart1"/>
    <dgm:cxn modelId="{FCC109A2-E355-4F84-BBD7-8FD4981895B7}" type="presParOf" srcId="{AF47F48F-9AAD-44AA-B5C6-E584A023EABC}" destId="{1B37B9D8-E922-44B2-9B13-92F23B2038D8}" srcOrd="0" destOrd="0" presId="urn:microsoft.com/office/officeart/2005/8/layout/orgChart1"/>
    <dgm:cxn modelId="{D04A8BAF-5BE7-463A-AF27-4025AA90C95F}" type="presParOf" srcId="{1B37B9D8-E922-44B2-9B13-92F23B2038D8}" destId="{BE88E42D-8DDC-44F9-8B08-DCC1B65CD864}" srcOrd="0" destOrd="0" presId="urn:microsoft.com/office/officeart/2005/8/layout/orgChart1"/>
    <dgm:cxn modelId="{E40B0E70-85CF-4E2E-853C-A8589E8A4467}" type="presParOf" srcId="{1B37B9D8-E922-44B2-9B13-92F23B2038D8}" destId="{51EC87FD-9E88-4708-8FB5-0BEFC7EF3A36}" srcOrd="1" destOrd="0" presId="urn:microsoft.com/office/officeart/2005/8/layout/orgChart1"/>
    <dgm:cxn modelId="{0B1D707F-93ED-4D3D-8CC6-663924207CAC}" type="presParOf" srcId="{AF47F48F-9AAD-44AA-B5C6-E584A023EABC}" destId="{7538DEBC-4395-4ED5-8A9F-F231D05141A2}" srcOrd="1" destOrd="0" presId="urn:microsoft.com/office/officeart/2005/8/layout/orgChart1"/>
    <dgm:cxn modelId="{0EECC147-855C-407B-85C7-8EE8C7E3BAE9}" type="presParOf" srcId="{AF47F48F-9AAD-44AA-B5C6-E584A023EABC}" destId="{383116D6-0FE9-4692-980B-CEE70AC318CB}" srcOrd="2" destOrd="0" presId="urn:microsoft.com/office/officeart/2005/8/layout/orgChart1"/>
    <dgm:cxn modelId="{A0948B34-10D5-4C5F-89D5-1A9DA9FE1214}" type="presParOf" srcId="{0CB494CA-6B9E-40A6-940E-AF5A7C4748D7}" destId="{B22CD650-4CF3-4F48-85AA-B60FE405EC9E}" srcOrd="4" destOrd="0" presId="urn:microsoft.com/office/officeart/2005/8/layout/orgChart1"/>
    <dgm:cxn modelId="{483B8082-5109-41BE-BF3A-E4A10DA6B799}" type="presParOf" srcId="{0CB494CA-6B9E-40A6-940E-AF5A7C4748D7}" destId="{13E4864E-0BDE-42ED-B00E-B13D0E10F7BF}" srcOrd="5" destOrd="0" presId="urn:microsoft.com/office/officeart/2005/8/layout/orgChart1"/>
    <dgm:cxn modelId="{1C46E4B0-0253-4B2C-9F22-103C5828A96A}" type="presParOf" srcId="{13E4864E-0BDE-42ED-B00E-B13D0E10F7BF}" destId="{0C665E52-9905-4998-9751-DC38ADD1A4AC}" srcOrd="0" destOrd="0" presId="urn:microsoft.com/office/officeart/2005/8/layout/orgChart1"/>
    <dgm:cxn modelId="{96E5C591-190A-41BF-A3EF-05A1779A11D0}" type="presParOf" srcId="{0C665E52-9905-4998-9751-DC38ADD1A4AC}" destId="{23A49B74-78ED-4727-935C-E08F3E4CBE8C}" srcOrd="0" destOrd="0" presId="urn:microsoft.com/office/officeart/2005/8/layout/orgChart1"/>
    <dgm:cxn modelId="{8A801A2E-AB1D-43B4-8312-D530A9AED7BE}" type="presParOf" srcId="{0C665E52-9905-4998-9751-DC38ADD1A4AC}" destId="{9652AC95-C428-419B-9686-F6D02C573216}" srcOrd="1" destOrd="0" presId="urn:microsoft.com/office/officeart/2005/8/layout/orgChart1"/>
    <dgm:cxn modelId="{FBBFBDFF-F2F1-4460-85F1-B480F350426C}" type="presParOf" srcId="{13E4864E-0BDE-42ED-B00E-B13D0E10F7BF}" destId="{65B377A1-8CB6-4C68-8C21-7857A7DD14D3}" srcOrd="1" destOrd="0" presId="urn:microsoft.com/office/officeart/2005/8/layout/orgChart1"/>
    <dgm:cxn modelId="{C2EC500D-70D4-4E5D-9B03-AAF92A00FFD4}" type="presParOf" srcId="{13E4864E-0BDE-42ED-B00E-B13D0E10F7BF}" destId="{1E67B478-930F-43ED-831B-50FF128C1B31}" srcOrd="2" destOrd="0" presId="urn:microsoft.com/office/officeart/2005/8/layout/orgChart1"/>
    <dgm:cxn modelId="{621A9C26-8EE7-4EB4-8711-AA3D4A73C881}" type="presParOf" srcId="{146E159A-B286-4A90-856C-620F7D4156F1}" destId="{3088C0FC-FA82-4682-A095-C0641D0FAF48}" srcOrd="2" destOrd="0" presId="urn:microsoft.com/office/officeart/2005/8/layout/orgChart1"/>
    <dgm:cxn modelId="{732323DA-BF82-486A-B555-EC49C58C0DA3}" type="presParOf" srcId="{233D309D-C170-446E-BE2E-7542A784F1E2}" destId="{F0029C23-6F43-4A16-B118-ADFD986E98E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CD650-4CF3-4F48-85AA-B60FE405EC9E}">
      <dsp:nvSpPr>
        <dsp:cNvPr id="0" name=""/>
        <dsp:cNvSpPr/>
      </dsp:nvSpPr>
      <dsp:spPr>
        <a:xfrm>
          <a:off x="7404483" y="1373868"/>
          <a:ext cx="169922" cy="21296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9691"/>
              </a:lnTo>
              <a:lnTo>
                <a:pt x="169922" y="21296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D664B6-5066-4A0D-8EDC-79E9BAA3997E}">
      <dsp:nvSpPr>
        <dsp:cNvPr id="0" name=""/>
        <dsp:cNvSpPr/>
      </dsp:nvSpPr>
      <dsp:spPr>
        <a:xfrm>
          <a:off x="7404483" y="1373868"/>
          <a:ext cx="169922" cy="13253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5393"/>
              </a:lnTo>
              <a:lnTo>
                <a:pt x="169922" y="13253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696769-4016-4B60-B4C6-C84DE31D3F45}">
      <dsp:nvSpPr>
        <dsp:cNvPr id="0" name=""/>
        <dsp:cNvSpPr/>
      </dsp:nvSpPr>
      <dsp:spPr>
        <a:xfrm>
          <a:off x="7404483" y="1373868"/>
          <a:ext cx="169922" cy="521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094"/>
              </a:lnTo>
              <a:lnTo>
                <a:pt x="169922" y="5210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813BF7-DF8F-4036-A0B4-5DD5C3E03D0C}">
      <dsp:nvSpPr>
        <dsp:cNvPr id="0" name=""/>
        <dsp:cNvSpPr/>
      </dsp:nvSpPr>
      <dsp:spPr>
        <a:xfrm>
          <a:off x="5116198" y="569570"/>
          <a:ext cx="2741411" cy="237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945"/>
              </a:lnTo>
              <a:lnTo>
                <a:pt x="2741411" y="118945"/>
              </a:lnTo>
              <a:lnTo>
                <a:pt x="2741411" y="2378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39FC0-3B62-459A-8DE8-1A93537BC329}">
      <dsp:nvSpPr>
        <dsp:cNvPr id="0" name=""/>
        <dsp:cNvSpPr/>
      </dsp:nvSpPr>
      <dsp:spPr>
        <a:xfrm>
          <a:off x="6033777" y="1373868"/>
          <a:ext cx="169922" cy="13253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5393"/>
              </a:lnTo>
              <a:lnTo>
                <a:pt x="169922" y="13253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D6862E-E113-4A8D-86B4-D282C8CA4915}">
      <dsp:nvSpPr>
        <dsp:cNvPr id="0" name=""/>
        <dsp:cNvSpPr/>
      </dsp:nvSpPr>
      <dsp:spPr>
        <a:xfrm>
          <a:off x="6033777" y="1373868"/>
          <a:ext cx="169922" cy="521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094"/>
              </a:lnTo>
              <a:lnTo>
                <a:pt x="169922" y="5210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B4BB6A-0135-44A5-86D9-43DED2472323}">
      <dsp:nvSpPr>
        <dsp:cNvPr id="0" name=""/>
        <dsp:cNvSpPr/>
      </dsp:nvSpPr>
      <dsp:spPr>
        <a:xfrm>
          <a:off x="5116198" y="569570"/>
          <a:ext cx="1370705" cy="237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945"/>
              </a:lnTo>
              <a:lnTo>
                <a:pt x="1370705" y="118945"/>
              </a:lnTo>
              <a:lnTo>
                <a:pt x="1370705" y="2378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651180-5D21-493F-89D3-79D818846CD6}">
      <dsp:nvSpPr>
        <dsp:cNvPr id="0" name=""/>
        <dsp:cNvSpPr/>
      </dsp:nvSpPr>
      <dsp:spPr>
        <a:xfrm>
          <a:off x="4663072" y="1373868"/>
          <a:ext cx="169922" cy="2933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3989"/>
              </a:lnTo>
              <a:lnTo>
                <a:pt x="169922" y="29339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318AF-558B-4557-9A86-A6D2F0126995}">
      <dsp:nvSpPr>
        <dsp:cNvPr id="0" name=""/>
        <dsp:cNvSpPr/>
      </dsp:nvSpPr>
      <dsp:spPr>
        <a:xfrm>
          <a:off x="4663072" y="1373868"/>
          <a:ext cx="169922" cy="21296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9691"/>
              </a:lnTo>
              <a:lnTo>
                <a:pt x="169922" y="21296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1516D-8986-4307-ACC2-056AECD67EC7}">
      <dsp:nvSpPr>
        <dsp:cNvPr id="0" name=""/>
        <dsp:cNvSpPr/>
      </dsp:nvSpPr>
      <dsp:spPr>
        <a:xfrm>
          <a:off x="4663072" y="1373868"/>
          <a:ext cx="169922" cy="13253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5393"/>
              </a:lnTo>
              <a:lnTo>
                <a:pt x="169922" y="13253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A46B05-0339-4FCC-AAEE-0EA43E0EB889}">
      <dsp:nvSpPr>
        <dsp:cNvPr id="0" name=""/>
        <dsp:cNvSpPr/>
      </dsp:nvSpPr>
      <dsp:spPr>
        <a:xfrm>
          <a:off x="4663072" y="1373868"/>
          <a:ext cx="169922" cy="521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094"/>
              </a:lnTo>
              <a:lnTo>
                <a:pt x="169922" y="5210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D3AD8-416F-46BB-9DBA-DA279F43EEE0}">
      <dsp:nvSpPr>
        <dsp:cNvPr id="0" name=""/>
        <dsp:cNvSpPr/>
      </dsp:nvSpPr>
      <dsp:spPr>
        <a:xfrm>
          <a:off x="5070478" y="569570"/>
          <a:ext cx="91440" cy="2378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78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4DC985-11A7-4E49-A457-3BA75E2978FA}">
      <dsp:nvSpPr>
        <dsp:cNvPr id="0" name=""/>
        <dsp:cNvSpPr/>
      </dsp:nvSpPr>
      <dsp:spPr>
        <a:xfrm>
          <a:off x="3292366" y="1373868"/>
          <a:ext cx="169922" cy="21296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9691"/>
              </a:lnTo>
              <a:lnTo>
                <a:pt x="169922" y="21296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B66318-CD61-4604-9725-BDFFFFAC2B03}">
      <dsp:nvSpPr>
        <dsp:cNvPr id="0" name=""/>
        <dsp:cNvSpPr/>
      </dsp:nvSpPr>
      <dsp:spPr>
        <a:xfrm>
          <a:off x="3292366" y="1373868"/>
          <a:ext cx="169922" cy="13253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5393"/>
              </a:lnTo>
              <a:lnTo>
                <a:pt x="169922" y="13253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B1BCD3-082A-43D7-A294-7CDA82B3D062}">
      <dsp:nvSpPr>
        <dsp:cNvPr id="0" name=""/>
        <dsp:cNvSpPr/>
      </dsp:nvSpPr>
      <dsp:spPr>
        <a:xfrm>
          <a:off x="3292366" y="1373868"/>
          <a:ext cx="169922" cy="521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094"/>
              </a:lnTo>
              <a:lnTo>
                <a:pt x="169922" y="5210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B93212-B8D4-44A9-9D51-B17F11941C74}">
      <dsp:nvSpPr>
        <dsp:cNvPr id="0" name=""/>
        <dsp:cNvSpPr/>
      </dsp:nvSpPr>
      <dsp:spPr>
        <a:xfrm>
          <a:off x="3745492" y="569570"/>
          <a:ext cx="1370705" cy="237891"/>
        </a:xfrm>
        <a:custGeom>
          <a:avLst/>
          <a:gdLst/>
          <a:ahLst/>
          <a:cxnLst/>
          <a:rect l="0" t="0" r="0" b="0"/>
          <a:pathLst>
            <a:path>
              <a:moveTo>
                <a:pt x="1370705" y="0"/>
              </a:moveTo>
              <a:lnTo>
                <a:pt x="1370705" y="118945"/>
              </a:lnTo>
              <a:lnTo>
                <a:pt x="0" y="118945"/>
              </a:lnTo>
              <a:lnTo>
                <a:pt x="0" y="2378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9D142-AA6A-470F-AFE6-2B1D17A3E597}">
      <dsp:nvSpPr>
        <dsp:cNvPr id="0" name=""/>
        <dsp:cNvSpPr/>
      </dsp:nvSpPr>
      <dsp:spPr>
        <a:xfrm>
          <a:off x="2374786" y="569570"/>
          <a:ext cx="2741411" cy="237891"/>
        </a:xfrm>
        <a:custGeom>
          <a:avLst/>
          <a:gdLst/>
          <a:ahLst/>
          <a:cxnLst/>
          <a:rect l="0" t="0" r="0" b="0"/>
          <a:pathLst>
            <a:path>
              <a:moveTo>
                <a:pt x="2741411" y="0"/>
              </a:moveTo>
              <a:lnTo>
                <a:pt x="2741411" y="118945"/>
              </a:lnTo>
              <a:lnTo>
                <a:pt x="0" y="118945"/>
              </a:lnTo>
              <a:lnTo>
                <a:pt x="0" y="2378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A284A0-1E7A-4C36-A4A8-7F6D6FA6E5F6}">
      <dsp:nvSpPr>
        <dsp:cNvPr id="0" name=""/>
        <dsp:cNvSpPr/>
      </dsp:nvSpPr>
      <dsp:spPr>
        <a:xfrm>
          <a:off x="4549790" y="3162"/>
          <a:ext cx="1132814" cy="5664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장난감 대여 </a:t>
          </a:r>
          <a:endParaRPr lang="ko-KR" altLang="en-US" sz="1300" kern="1200" dirty="0"/>
        </a:p>
      </dsp:txBody>
      <dsp:txXfrm>
        <a:off x="4549790" y="3162"/>
        <a:ext cx="1132814" cy="566407"/>
      </dsp:txXfrm>
    </dsp:sp>
    <dsp:sp modelId="{9A9AF6E2-F356-4FE3-A926-607A198369F1}">
      <dsp:nvSpPr>
        <dsp:cNvPr id="0" name=""/>
        <dsp:cNvSpPr/>
      </dsp:nvSpPr>
      <dsp:spPr>
        <a:xfrm>
          <a:off x="1808379" y="807461"/>
          <a:ext cx="1132814" cy="5664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공지사항</a:t>
          </a:r>
          <a:endParaRPr lang="ko-KR" altLang="en-US" sz="1300" kern="1200" dirty="0"/>
        </a:p>
      </dsp:txBody>
      <dsp:txXfrm>
        <a:off x="1808379" y="807461"/>
        <a:ext cx="1132814" cy="566407"/>
      </dsp:txXfrm>
    </dsp:sp>
    <dsp:sp modelId="{99306360-E723-4315-B51A-EE0570234039}">
      <dsp:nvSpPr>
        <dsp:cNvPr id="0" name=""/>
        <dsp:cNvSpPr/>
      </dsp:nvSpPr>
      <dsp:spPr>
        <a:xfrm>
          <a:off x="3179085" y="807461"/>
          <a:ext cx="1132814" cy="5664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err="1" smtClean="0"/>
            <a:t>승용완구</a:t>
          </a:r>
          <a:endParaRPr lang="ko-KR" altLang="en-US" sz="1300" kern="1200" dirty="0"/>
        </a:p>
      </dsp:txBody>
      <dsp:txXfrm>
        <a:off x="3179085" y="807461"/>
        <a:ext cx="1132814" cy="566407"/>
      </dsp:txXfrm>
    </dsp:sp>
    <dsp:sp modelId="{02945911-424D-4B95-8245-049280F2FB01}">
      <dsp:nvSpPr>
        <dsp:cNvPr id="0" name=""/>
        <dsp:cNvSpPr/>
      </dsp:nvSpPr>
      <dsp:spPr>
        <a:xfrm>
          <a:off x="3462288" y="1611759"/>
          <a:ext cx="1132814" cy="5664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자전거</a:t>
          </a:r>
          <a:endParaRPr lang="ko-KR" altLang="en-US" sz="1300" kern="1200" dirty="0"/>
        </a:p>
      </dsp:txBody>
      <dsp:txXfrm>
        <a:off x="3462288" y="1611759"/>
        <a:ext cx="1132814" cy="566407"/>
      </dsp:txXfrm>
    </dsp:sp>
    <dsp:sp modelId="{68290A19-D5A2-49E5-A209-6B7FA18F8024}">
      <dsp:nvSpPr>
        <dsp:cNvPr id="0" name=""/>
        <dsp:cNvSpPr/>
      </dsp:nvSpPr>
      <dsp:spPr>
        <a:xfrm>
          <a:off x="3462288" y="2416058"/>
          <a:ext cx="1132814" cy="5664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전동차</a:t>
          </a:r>
          <a:endParaRPr lang="ko-KR" altLang="en-US" sz="1300" kern="1200" dirty="0"/>
        </a:p>
      </dsp:txBody>
      <dsp:txXfrm>
        <a:off x="3462288" y="2416058"/>
        <a:ext cx="1132814" cy="566407"/>
      </dsp:txXfrm>
    </dsp:sp>
    <dsp:sp modelId="{719CFE8D-B790-4084-898C-87B60CC8B597}">
      <dsp:nvSpPr>
        <dsp:cNvPr id="0" name=""/>
        <dsp:cNvSpPr/>
      </dsp:nvSpPr>
      <dsp:spPr>
        <a:xfrm>
          <a:off x="3462288" y="3220356"/>
          <a:ext cx="1132814" cy="5664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err="1" smtClean="0"/>
            <a:t>웨건</a:t>
          </a:r>
          <a:endParaRPr lang="ko-KR" altLang="en-US" sz="1300" kern="1200" dirty="0"/>
        </a:p>
      </dsp:txBody>
      <dsp:txXfrm>
        <a:off x="3462288" y="3220356"/>
        <a:ext cx="1132814" cy="566407"/>
      </dsp:txXfrm>
    </dsp:sp>
    <dsp:sp modelId="{7FF3E69C-C659-4D83-BD5D-A4FD0D07BA84}">
      <dsp:nvSpPr>
        <dsp:cNvPr id="0" name=""/>
        <dsp:cNvSpPr/>
      </dsp:nvSpPr>
      <dsp:spPr>
        <a:xfrm>
          <a:off x="4549790" y="807461"/>
          <a:ext cx="1132814" cy="5664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실내대형완구</a:t>
          </a:r>
          <a:endParaRPr lang="ko-KR" altLang="en-US" sz="1300" kern="1200" dirty="0"/>
        </a:p>
      </dsp:txBody>
      <dsp:txXfrm>
        <a:off x="4549790" y="807461"/>
        <a:ext cx="1132814" cy="566407"/>
      </dsp:txXfrm>
    </dsp:sp>
    <dsp:sp modelId="{DCBF731A-71CA-4B44-B586-02D3C76EFFEA}">
      <dsp:nvSpPr>
        <dsp:cNvPr id="0" name=""/>
        <dsp:cNvSpPr/>
      </dsp:nvSpPr>
      <dsp:spPr>
        <a:xfrm>
          <a:off x="4832994" y="1611759"/>
          <a:ext cx="1132814" cy="5664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미끄럼틀</a:t>
          </a:r>
          <a:endParaRPr lang="ko-KR" altLang="en-US" sz="1300" kern="1200" dirty="0"/>
        </a:p>
      </dsp:txBody>
      <dsp:txXfrm>
        <a:off x="4832994" y="1611759"/>
        <a:ext cx="1132814" cy="566407"/>
      </dsp:txXfrm>
    </dsp:sp>
    <dsp:sp modelId="{809CC887-6DE1-431E-AFE3-2EF77B30EF53}">
      <dsp:nvSpPr>
        <dsp:cNvPr id="0" name=""/>
        <dsp:cNvSpPr/>
      </dsp:nvSpPr>
      <dsp:spPr>
        <a:xfrm>
          <a:off x="4832994" y="2416058"/>
          <a:ext cx="1132814" cy="5664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그네</a:t>
          </a:r>
          <a:endParaRPr lang="ko-KR" altLang="en-US" sz="1300" kern="1200" dirty="0"/>
        </a:p>
      </dsp:txBody>
      <dsp:txXfrm>
        <a:off x="4832994" y="2416058"/>
        <a:ext cx="1132814" cy="566407"/>
      </dsp:txXfrm>
    </dsp:sp>
    <dsp:sp modelId="{DAF871C0-77F5-4ADD-8DDD-676A09389FE6}">
      <dsp:nvSpPr>
        <dsp:cNvPr id="0" name=""/>
        <dsp:cNvSpPr/>
      </dsp:nvSpPr>
      <dsp:spPr>
        <a:xfrm>
          <a:off x="4832994" y="3220356"/>
          <a:ext cx="1132814" cy="5664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err="1" smtClean="0"/>
            <a:t>정퍼루</a:t>
          </a:r>
          <a:endParaRPr lang="ko-KR" altLang="en-US" sz="1300" kern="1200" dirty="0"/>
        </a:p>
      </dsp:txBody>
      <dsp:txXfrm>
        <a:off x="4832994" y="3220356"/>
        <a:ext cx="1132814" cy="566407"/>
      </dsp:txXfrm>
    </dsp:sp>
    <dsp:sp modelId="{204FFDE4-CEA1-4931-9243-5145E4CB01EB}">
      <dsp:nvSpPr>
        <dsp:cNvPr id="0" name=""/>
        <dsp:cNvSpPr/>
      </dsp:nvSpPr>
      <dsp:spPr>
        <a:xfrm>
          <a:off x="4832994" y="4024654"/>
          <a:ext cx="1132814" cy="5664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시소</a:t>
          </a:r>
          <a:endParaRPr lang="ko-KR" altLang="en-US" sz="1300" kern="1200" dirty="0"/>
        </a:p>
      </dsp:txBody>
      <dsp:txXfrm>
        <a:off x="4832994" y="4024654"/>
        <a:ext cx="1132814" cy="566407"/>
      </dsp:txXfrm>
    </dsp:sp>
    <dsp:sp modelId="{C2A475DD-BA27-4A72-9600-CF7FA4D88625}">
      <dsp:nvSpPr>
        <dsp:cNvPr id="0" name=""/>
        <dsp:cNvSpPr/>
      </dsp:nvSpPr>
      <dsp:spPr>
        <a:xfrm>
          <a:off x="5920496" y="807461"/>
          <a:ext cx="1132814" cy="5664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디지털학습완구</a:t>
          </a:r>
          <a:endParaRPr lang="ko-KR" altLang="en-US" sz="1300" kern="1200" dirty="0"/>
        </a:p>
      </dsp:txBody>
      <dsp:txXfrm>
        <a:off x="5920496" y="807461"/>
        <a:ext cx="1132814" cy="566407"/>
      </dsp:txXfrm>
    </dsp:sp>
    <dsp:sp modelId="{4FDAA41A-F663-4EFA-894B-CA7355A6D45B}">
      <dsp:nvSpPr>
        <dsp:cNvPr id="0" name=""/>
        <dsp:cNvSpPr/>
      </dsp:nvSpPr>
      <dsp:spPr>
        <a:xfrm>
          <a:off x="6203700" y="1611759"/>
          <a:ext cx="1132814" cy="5664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err="1" smtClean="0"/>
            <a:t>세아펜</a:t>
          </a:r>
          <a:endParaRPr lang="ko-KR" altLang="en-US" sz="1300" kern="1200" dirty="0"/>
        </a:p>
      </dsp:txBody>
      <dsp:txXfrm>
        <a:off x="6203700" y="1611759"/>
        <a:ext cx="1132814" cy="566407"/>
      </dsp:txXfrm>
    </dsp:sp>
    <dsp:sp modelId="{E4CF433B-29B8-4A0E-80BA-4C0AE0C20310}">
      <dsp:nvSpPr>
        <dsp:cNvPr id="0" name=""/>
        <dsp:cNvSpPr/>
      </dsp:nvSpPr>
      <dsp:spPr>
        <a:xfrm>
          <a:off x="6203700" y="2416058"/>
          <a:ext cx="1132814" cy="5664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err="1" smtClean="0"/>
            <a:t>키즈탭</a:t>
          </a:r>
          <a:endParaRPr lang="ko-KR" altLang="en-US" sz="1300" kern="1200" dirty="0"/>
        </a:p>
      </dsp:txBody>
      <dsp:txXfrm>
        <a:off x="6203700" y="2416058"/>
        <a:ext cx="1132814" cy="566407"/>
      </dsp:txXfrm>
    </dsp:sp>
    <dsp:sp modelId="{F8FAA3CC-B6F1-4745-A456-5FBCB2C1AD74}">
      <dsp:nvSpPr>
        <dsp:cNvPr id="0" name=""/>
        <dsp:cNvSpPr/>
      </dsp:nvSpPr>
      <dsp:spPr>
        <a:xfrm>
          <a:off x="7291202" y="807461"/>
          <a:ext cx="1132814" cy="5664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RC</a:t>
          </a:r>
          <a:r>
            <a:rPr lang="ko-KR" altLang="en-US" sz="1300" kern="1200" dirty="0" smtClean="0"/>
            <a:t>완구</a:t>
          </a:r>
          <a:endParaRPr lang="ko-KR" altLang="en-US" sz="1300" kern="1200" dirty="0"/>
        </a:p>
      </dsp:txBody>
      <dsp:txXfrm>
        <a:off x="7291202" y="807461"/>
        <a:ext cx="1132814" cy="566407"/>
      </dsp:txXfrm>
    </dsp:sp>
    <dsp:sp modelId="{E0ADD828-1371-412D-BB0D-9D2A6C742E84}">
      <dsp:nvSpPr>
        <dsp:cNvPr id="0" name=""/>
        <dsp:cNvSpPr/>
      </dsp:nvSpPr>
      <dsp:spPr>
        <a:xfrm>
          <a:off x="7574405" y="1611759"/>
          <a:ext cx="1132814" cy="5664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err="1" smtClean="0"/>
            <a:t>드론</a:t>
          </a:r>
          <a:endParaRPr lang="ko-KR" altLang="en-US" sz="1300" kern="1200" dirty="0"/>
        </a:p>
      </dsp:txBody>
      <dsp:txXfrm>
        <a:off x="7574405" y="1611759"/>
        <a:ext cx="1132814" cy="566407"/>
      </dsp:txXfrm>
    </dsp:sp>
    <dsp:sp modelId="{BE88E42D-8DDC-44F9-8B08-DCC1B65CD864}">
      <dsp:nvSpPr>
        <dsp:cNvPr id="0" name=""/>
        <dsp:cNvSpPr/>
      </dsp:nvSpPr>
      <dsp:spPr>
        <a:xfrm>
          <a:off x="7574405" y="2416058"/>
          <a:ext cx="1132814" cy="5664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로봇</a:t>
          </a:r>
          <a:endParaRPr lang="ko-KR" altLang="en-US" sz="1300" kern="1200" dirty="0"/>
        </a:p>
      </dsp:txBody>
      <dsp:txXfrm>
        <a:off x="7574405" y="2416058"/>
        <a:ext cx="1132814" cy="566407"/>
      </dsp:txXfrm>
    </dsp:sp>
    <dsp:sp modelId="{23A49B74-78ED-4727-935C-E08F3E4CBE8C}">
      <dsp:nvSpPr>
        <dsp:cNvPr id="0" name=""/>
        <dsp:cNvSpPr/>
      </dsp:nvSpPr>
      <dsp:spPr>
        <a:xfrm>
          <a:off x="7574405" y="3220356"/>
          <a:ext cx="1132814" cy="5664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보트</a:t>
          </a:r>
          <a:endParaRPr lang="ko-KR" altLang="en-US" sz="1300" kern="1200" dirty="0"/>
        </a:p>
      </dsp:txBody>
      <dsp:txXfrm>
        <a:off x="7574405" y="3220356"/>
        <a:ext cx="1132814" cy="566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B96A-C9EC-4DE5-AC88-2DE0436B8D7C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5530-EAD1-4BFC-A5EF-71DE6EEEC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16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B96A-C9EC-4DE5-AC88-2DE0436B8D7C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5530-EAD1-4BFC-A5EF-71DE6EEEC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32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B96A-C9EC-4DE5-AC88-2DE0436B8D7C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5530-EAD1-4BFC-A5EF-71DE6EEEC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18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B96A-C9EC-4DE5-AC88-2DE0436B8D7C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5530-EAD1-4BFC-A5EF-71DE6EEEC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09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B96A-C9EC-4DE5-AC88-2DE0436B8D7C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5530-EAD1-4BFC-A5EF-71DE6EEEC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10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B96A-C9EC-4DE5-AC88-2DE0436B8D7C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5530-EAD1-4BFC-A5EF-71DE6EEEC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16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B96A-C9EC-4DE5-AC88-2DE0436B8D7C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5530-EAD1-4BFC-A5EF-71DE6EEEC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2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B96A-C9EC-4DE5-AC88-2DE0436B8D7C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5530-EAD1-4BFC-A5EF-71DE6EEEC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85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B96A-C9EC-4DE5-AC88-2DE0436B8D7C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5530-EAD1-4BFC-A5EF-71DE6EEEC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97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B96A-C9EC-4DE5-AC88-2DE0436B8D7C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5530-EAD1-4BFC-A5EF-71DE6EEEC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18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B96A-C9EC-4DE5-AC88-2DE0436B8D7C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5530-EAD1-4BFC-A5EF-71DE6EEEC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14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0B96A-C9EC-4DE5-AC88-2DE0436B8D7C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25530-EAD1-4BFC-A5EF-71DE6EEEC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60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34548" y="868296"/>
            <a:ext cx="4618104" cy="2620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 smtClean="0"/>
              <a:t>장남감</a:t>
            </a:r>
            <a:r>
              <a:rPr lang="ko-KR" altLang="en-US" sz="3600" dirty="0" smtClean="0"/>
              <a:t> 대여</a:t>
            </a:r>
            <a:endParaRPr lang="ko-KR" altLang="en-US" sz="36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691646"/>
              </p:ext>
            </p:extLst>
          </p:nvPr>
        </p:nvGraphicFramePr>
        <p:xfrm>
          <a:off x="3634548" y="3669600"/>
          <a:ext cx="4618104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96478">
                  <a:extLst>
                    <a:ext uri="{9D8B030D-6E8A-4147-A177-3AD203B41FA5}">
                      <a16:colId xmlns:a16="http://schemas.microsoft.com/office/drawing/2014/main" val="3068006521"/>
                    </a:ext>
                  </a:extLst>
                </a:gridCol>
                <a:gridCol w="3521626">
                  <a:extLst>
                    <a:ext uri="{9D8B030D-6E8A-4147-A177-3AD203B41FA5}">
                      <a16:colId xmlns:a16="http://schemas.microsoft.com/office/drawing/2014/main" val="3826284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28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2023.07.14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07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DW</a:t>
                      </a:r>
                      <a:r>
                        <a:rPr lang="ko-KR" altLang="en-US" dirty="0" smtClean="0"/>
                        <a:t>아카데미 </a:t>
                      </a:r>
                      <a:r>
                        <a:rPr lang="en-US" altLang="ko-KR" dirty="0" smtClean="0"/>
                        <a:t>201</a:t>
                      </a:r>
                      <a:r>
                        <a:rPr lang="ko-KR" altLang="en-US" dirty="0" smtClean="0"/>
                        <a:t>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669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송은선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58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073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58" y="321526"/>
            <a:ext cx="9295074" cy="631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23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히스토리</a:t>
            </a:r>
            <a:endParaRPr lang="en-US" altLang="ko-KR" dirty="0" smtClean="0"/>
          </a:p>
          <a:p>
            <a:r>
              <a:rPr lang="ko-KR" altLang="en-US" dirty="0" err="1" smtClean="0"/>
              <a:t>메뉴구조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사이트맵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화면목록</a:t>
            </a:r>
            <a:endParaRPr lang="en-US" altLang="ko-KR" dirty="0" smtClean="0"/>
          </a:p>
          <a:p>
            <a:r>
              <a:rPr lang="ko-KR" altLang="en-US" dirty="0" smtClean="0"/>
              <a:t>설계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Flow-Chart</a:t>
            </a:r>
          </a:p>
          <a:p>
            <a:pPr lvl="1"/>
            <a:r>
              <a:rPr lang="ko-KR" altLang="en-US" dirty="0" smtClean="0"/>
              <a:t>정책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권한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UI</a:t>
            </a:r>
          </a:p>
          <a:p>
            <a:pPr lvl="1"/>
            <a:r>
              <a:rPr lang="ko-KR" altLang="en-US" dirty="0" err="1" smtClean="0"/>
              <a:t>유효성검사</a:t>
            </a:r>
            <a:endParaRPr lang="en-US" altLang="ko-KR" dirty="0"/>
          </a:p>
          <a:p>
            <a:r>
              <a:rPr lang="ko-KR" altLang="en-US" dirty="0" smtClean="0"/>
              <a:t>마무리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2827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398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히스토리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7342940"/>
              </p:ext>
            </p:extLst>
          </p:nvPr>
        </p:nvGraphicFramePr>
        <p:xfrm>
          <a:off x="838200" y="1825623"/>
          <a:ext cx="10515600" cy="33689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8165">
                  <a:extLst>
                    <a:ext uri="{9D8B030D-6E8A-4147-A177-3AD203B41FA5}">
                      <a16:colId xmlns:a16="http://schemas.microsoft.com/office/drawing/2014/main" val="434850742"/>
                    </a:ext>
                  </a:extLst>
                </a:gridCol>
                <a:gridCol w="1399430">
                  <a:extLst>
                    <a:ext uri="{9D8B030D-6E8A-4147-A177-3AD203B41FA5}">
                      <a16:colId xmlns:a16="http://schemas.microsoft.com/office/drawing/2014/main" val="1689060812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1289607898"/>
                    </a:ext>
                  </a:extLst>
                </a:gridCol>
                <a:gridCol w="1875845">
                  <a:extLst>
                    <a:ext uri="{9D8B030D-6E8A-4147-A177-3AD203B41FA5}">
                      <a16:colId xmlns:a16="http://schemas.microsoft.com/office/drawing/2014/main" val="1289354212"/>
                    </a:ext>
                  </a:extLst>
                </a:gridCol>
              </a:tblGrid>
              <a:tr h="454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날짜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632870"/>
                  </a:ext>
                </a:extLst>
              </a:tr>
              <a:tr h="454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송은선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화면설계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작성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2023.07.14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304989"/>
                  </a:ext>
                </a:extLst>
              </a:tr>
              <a:tr h="454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송은선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ko-KR" altLang="en-US" dirty="0" err="1" smtClean="0"/>
                        <a:t>주문화면에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주문변경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취소 </a:t>
                      </a:r>
                      <a:r>
                        <a:rPr lang="ko-KR" altLang="en-US" dirty="0" err="1" smtClean="0"/>
                        <a:t>버튼추가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(1</a:t>
                      </a:r>
                      <a:r>
                        <a:rPr lang="ko-KR" altLang="en-US" dirty="0" err="1" smtClean="0"/>
                        <a:t>차리뷰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피드백반영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434797"/>
                  </a:ext>
                </a:extLst>
              </a:tr>
              <a:tr h="454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송은선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45916"/>
                  </a:ext>
                </a:extLst>
              </a:tr>
              <a:tr h="454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송은선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136729"/>
                  </a:ext>
                </a:extLst>
              </a:tr>
              <a:tr h="454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송은선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633860"/>
                  </a:ext>
                </a:extLst>
              </a:tr>
              <a:tr h="45481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782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733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98148"/>
            <a:ext cx="10515600" cy="803717"/>
          </a:xfrm>
        </p:spPr>
        <p:txBody>
          <a:bodyPr/>
          <a:lstStyle/>
          <a:p>
            <a:r>
              <a:rPr lang="ko-KR" altLang="en-US" dirty="0" smtClean="0"/>
              <a:t>메뉴 구조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사이트맵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242569"/>
              </p:ext>
            </p:extLst>
          </p:nvPr>
        </p:nvGraphicFramePr>
        <p:xfrm>
          <a:off x="838200" y="1582738"/>
          <a:ext cx="10515600" cy="4594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1841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0439"/>
            <a:ext cx="10515600" cy="668545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화면목록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602962"/>
              </p:ext>
            </p:extLst>
          </p:nvPr>
        </p:nvGraphicFramePr>
        <p:xfrm>
          <a:off x="838200" y="1009820"/>
          <a:ext cx="10515600" cy="4331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9626">
                  <a:extLst>
                    <a:ext uri="{9D8B030D-6E8A-4147-A177-3AD203B41FA5}">
                      <a16:colId xmlns:a16="http://schemas.microsoft.com/office/drawing/2014/main" val="2279235874"/>
                    </a:ext>
                  </a:extLst>
                </a:gridCol>
                <a:gridCol w="1319917">
                  <a:extLst>
                    <a:ext uri="{9D8B030D-6E8A-4147-A177-3AD203B41FA5}">
                      <a16:colId xmlns:a16="http://schemas.microsoft.com/office/drawing/2014/main" val="4138251907"/>
                    </a:ext>
                  </a:extLst>
                </a:gridCol>
                <a:gridCol w="1375575">
                  <a:extLst>
                    <a:ext uri="{9D8B030D-6E8A-4147-A177-3AD203B41FA5}">
                      <a16:colId xmlns:a16="http://schemas.microsoft.com/office/drawing/2014/main" val="3255808950"/>
                    </a:ext>
                  </a:extLst>
                </a:gridCol>
                <a:gridCol w="1542553">
                  <a:extLst>
                    <a:ext uri="{9D8B030D-6E8A-4147-A177-3AD203B41FA5}">
                      <a16:colId xmlns:a16="http://schemas.microsoft.com/office/drawing/2014/main" val="3355882547"/>
                    </a:ext>
                  </a:extLst>
                </a:gridCol>
                <a:gridCol w="3375329">
                  <a:extLst>
                    <a:ext uri="{9D8B030D-6E8A-4147-A177-3AD203B41FA5}">
                      <a16:colId xmlns:a16="http://schemas.microsoft.com/office/drawing/2014/main" val="272815885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16760354"/>
                    </a:ext>
                  </a:extLst>
                </a:gridCol>
              </a:tblGrid>
              <a:tr h="461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대메뉴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중메뉴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페이지제목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408463"/>
                  </a:ext>
                </a:extLst>
              </a:tr>
              <a:tr h="461485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공지사항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UI-A-1111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공지사항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공지사항 목록</a:t>
                      </a:r>
                      <a:r>
                        <a:rPr lang="ko-KR" altLang="en-US" baseline="0" dirty="0" smtClean="0"/>
                        <a:t> 페이지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719509"/>
                  </a:ext>
                </a:extLst>
              </a:tr>
              <a:tr h="4614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UI-A-1112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공지사항상세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공지사항</a:t>
                      </a:r>
                      <a:r>
                        <a:rPr lang="ko-KR" altLang="en-US" baseline="0" dirty="0" smtClean="0"/>
                        <a:t> 글의 상세한 내용을 보여주는 페이지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27099"/>
                  </a:ext>
                </a:extLst>
              </a:tr>
              <a:tr h="461485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승용완구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자전거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UI-A-1211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자전거목록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자전거 </a:t>
                      </a:r>
                      <a:r>
                        <a:rPr lang="ko-KR" altLang="en-US" dirty="0" err="1" smtClean="0"/>
                        <a:t>목록페이지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169684"/>
                  </a:ext>
                </a:extLst>
              </a:tr>
              <a:tr h="4614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전동차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UI-A-1212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전동차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전동차 </a:t>
                      </a:r>
                      <a:r>
                        <a:rPr lang="ko-KR" altLang="en-US" dirty="0" err="1" smtClean="0"/>
                        <a:t>목록페이지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710086"/>
                  </a:ext>
                </a:extLst>
              </a:tr>
              <a:tr h="4614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웨건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UI-A-1213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웨건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웨건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목록페이지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169641"/>
                  </a:ext>
                </a:extLst>
              </a:tr>
              <a:tr h="46148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153249"/>
                  </a:ext>
                </a:extLst>
              </a:tr>
              <a:tr h="46148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UI-A-1911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장난감 상세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모든 장난감의 상세 페이지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675313"/>
                  </a:ext>
                </a:extLst>
              </a:tr>
              <a:tr h="46148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77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77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5421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설계</a:t>
            </a:r>
            <a:r>
              <a:rPr lang="en-US" altLang="ko-KR" dirty="0" smtClean="0"/>
              <a:t>- </a:t>
            </a:r>
            <a:r>
              <a:rPr lang="en-US" altLang="ko-KR" dirty="0" err="1"/>
              <a:t>F</a:t>
            </a:r>
            <a:r>
              <a:rPr lang="en-US" altLang="ko-KR" dirty="0" err="1" smtClean="0"/>
              <a:t>lowChart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200647" y="1208598"/>
            <a:ext cx="148689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아이디찾기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7983110" y="1296063"/>
            <a:ext cx="1645920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비밀번호찾기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00647" y="2178657"/>
            <a:ext cx="1486894" cy="540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아이디찾기</a:t>
            </a:r>
            <a:r>
              <a:rPr lang="ko-KR" altLang="en-US" dirty="0" smtClean="0"/>
              <a:t> 신청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4" idx="2"/>
            <a:endCxn id="6" idx="0"/>
          </p:cNvCxnSpPr>
          <p:nvPr/>
        </p:nvCxnSpPr>
        <p:spPr>
          <a:xfrm>
            <a:off x="1944094" y="1725432"/>
            <a:ext cx="0" cy="45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평행 사변형 8"/>
          <p:cNvSpPr/>
          <p:nvPr/>
        </p:nvSpPr>
        <p:spPr>
          <a:xfrm>
            <a:off x="1105230" y="3156669"/>
            <a:ext cx="1677725" cy="71561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 부분만 노출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6" idx="2"/>
            <a:endCxn id="9" idx="0"/>
          </p:cNvCxnSpPr>
          <p:nvPr/>
        </p:nvCxnSpPr>
        <p:spPr>
          <a:xfrm flipH="1">
            <a:off x="1944093" y="2719346"/>
            <a:ext cx="1" cy="437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/>
          <p:cNvSpPr/>
          <p:nvPr/>
        </p:nvSpPr>
        <p:spPr>
          <a:xfrm>
            <a:off x="763324" y="4269851"/>
            <a:ext cx="2019631" cy="124835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/>
              <a:t>아이디전체</a:t>
            </a:r>
            <a:r>
              <a:rPr lang="ko-KR" altLang="en-US" dirty="0" smtClean="0"/>
              <a:t> 찾기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9" idx="4"/>
            <a:endCxn id="12" idx="0"/>
          </p:cNvCxnSpPr>
          <p:nvPr/>
        </p:nvCxnSpPr>
        <p:spPr>
          <a:xfrm flipH="1">
            <a:off x="1773140" y="3872287"/>
            <a:ext cx="170953" cy="39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2" idx="3"/>
            <a:endCxn id="20" idx="1"/>
          </p:cNvCxnSpPr>
          <p:nvPr/>
        </p:nvCxnSpPr>
        <p:spPr>
          <a:xfrm flipV="1">
            <a:off x="2782955" y="4181394"/>
            <a:ext cx="671888" cy="712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2" idx="2"/>
            <a:endCxn id="29" idx="1"/>
          </p:cNvCxnSpPr>
          <p:nvPr/>
        </p:nvCxnSpPr>
        <p:spPr>
          <a:xfrm>
            <a:off x="1773140" y="5518205"/>
            <a:ext cx="558580" cy="29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454843" y="3872287"/>
            <a:ext cx="1351722" cy="618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메인화면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331720" y="5478451"/>
            <a:ext cx="1707543" cy="667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인증 </a:t>
            </a:r>
            <a:r>
              <a:rPr lang="ko-KR" altLang="en-US" dirty="0" err="1" smtClean="0"/>
              <a:t>방법선택</a:t>
            </a:r>
            <a:endParaRPr lang="ko-KR" altLang="en-US" dirty="0"/>
          </a:p>
        </p:txBody>
      </p:sp>
      <p:sp>
        <p:nvSpPr>
          <p:cNvPr id="33" name="다이아몬드 32"/>
          <p:cNvSpPr/>
          <p:nvPr/>
        </p:nvSpPr>
        <p:spPr>
          <a:xfrm>
            <a:off x="4806565" y="5192203"/>
            <a:ext cx="1594235" cy="10893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이메일인증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cxnSp>
        <p:nvCxnSpPr>
          <p:cNvPr id="35" name="직선 화살표 연결선 34"/>
          <p:cNvCxnSpPr>
            <a:stCxn id="29" idx="3"/>
            <a:endCxn id="33" idx="1"/>
          </p:cNvCxnSpPr>
          <p:nvPr/>
        </p:nvCxnSpPr>
        <p:spPr>
          <a:xfrm flipV="1">
            <a:off x="4039263" y="5736867"/>
            <a:ext cx="767302" cy="7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5607659" y="4181394"/>
            <a:ext cx="1508758" cy="473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휴대폰인증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6879875" y="5428754"/>
            <a:ext cx="1544535" cy="473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이메일발송</a:t>
            </a:r>
            <a:endParaRPr lang="ko-KR" altLang="en-US" dirty="0"/>
          </a:p>
        </p:txBody>
      </p:sp>
      <p:cxnSp>
        <p:nvCxnSpPr>
          <p:cNvPr id="39" name="직선 화살표 연결선 38"/>
          <p:cNvCxnSpPr>
            <a:stCxn id="33" idx="0"/>
            <a:endCxn id="36" idx="2"/>
          </p:cNvCxnSpPr>
          <p:nvPr/>
        </p:nvCxnSpPr>
        <p:spPr>
          <a:xfrm flipV="1">
            <a:off x="5603683" y="4654495"/>
            <a:ext cx="758355" cy="537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3" idx="3"/>
            <a:endCxn id="37" idx="1"/>
          </p:cNvCxnSpPr>
          <p:nvPr/>
        </p:nvCxnSpPr>
        <p:spPr>
          <a:xfrm flipV="1">
            <a:off x="6400800" y="5665305"/>
            <a:ext cx="479075" cy="7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원통 45"/>
          <p:cNvSpPr/>
          <p:nvPr/>
        </p:nvSpPr>
        <p:spPr>
          <a:xfrm>
            <a:off x="4797619" y="1101255"/>
            <a:ext cx="1564419" cy="14232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28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9762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정책</a:t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7973210"/>
              </p:ext>
            </p:extLst>
          </p:nvPr>
        </p:nvGraphicFramePr>
        <p:xfrm>
          <a:off x="838200" y="1327855"/>
          <a:ext cx="10515600" cy="6151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6016">
                  <a:extLst>
                    <a:ext uri="{9D8B030D-6E8A-4147-A177-3AD203B41FA5}">
                      <a16:colId xmlns:a16="http://schemas.microsoft.com/office/drawing/2014/main" val="2823954114"/>
                    </a:ext>
                  </a:extLst>
                </a:gridCol>
                <a:gridCol w="1327867">
                  <a:extLst>
                    <a:ext uri="{9D8B030D-6E8A-4147-A177-3AD203B41FA5}">
                      <a16:colId xmlns:a16="http://schemas.microsoft.com/office/drawing/2014/main" val="2238968435"/>
                    </a:ext>
                  </a:extLst>
                </a:gridCol>
                <a:gridCol w="6528021">
                  <a:extLst>
                    <a:ext uri="{9D8B030D-6E8A-4147-A177-3AD203B41FA5}">
                      <a16:colId xmlns:a16="http://schemas.microsoft.com/office/drawing/2014/main" val="712456548"/>
                    </a:ext>
                  </a:extLst>
                </a:gridCol>
                <a:gridCol w="1573696">
                  <a:extLst>
                    <a:ext uri="{9D8B030D-6E8A-4147-A177-3AD203B41FA5}">
                      <a16:colId xmlns:a16="http://schemas.microsoft.com/office/drawing/2014/main" val="3887443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대구분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중구분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96371"/>
                  </a:ext>
                </a:extLst>
              </a:tr>
              <a:tr h="370840">
                <a:tc rowSpan="9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회원가입 정책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국가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err="1" smtClean="0"/>
                        <a:t>모든국가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선택할수있다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/>
                        <a:t>국가 </a:t>
                      </a:r>
                      <a:r>
                        <a:rPr lang="ko-KR" altLang="en-US" dirty="0" err="1" smtClean="0"/>
                        <a:t>선택시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기본언어와</a:t>
                      </a:r>
                      <a:r>
                        <a:rPr lang="ko-KR" altLang="en-US" dirty="0" smtClean="0"/>
                        <a:t> 통화를 자동으로 세팅한다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2034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국내 카카오 우편번호 연동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해외는 구글지도연동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0873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연락처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/>
                        <a:t>E164 formatting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표준으로 진행</a:t>
                      </a:r>
                      <a:endParaRPr lang="en-US" altLang="ko-KR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 smtClean="0"/>
                        <a:t>Case 1 : (+) +</a:t>
                      </a:r>
                      <a:r>
                        <a:rPr lang="ko-KR" altLang="en-US" baseline="0" dirty="0" err="1" smtClean="0"/>
                        <a:t>국가코드</a:t>
                      </a:r>
                      <a:r>
                        <a:rPr lang="en-US" altLang="ko-KR" baseline="0" dirty="0" smtClean="0"/>
                        <a:t>+</a:t>
                      </a:r>
                      <a:r>
                        <a:rPr lang="ko-KR" altLang="en-US" baseline="0" dirty="0" smtClean="0"/>
                        <a:t>지역코드</a:t>
                      </a:r>
                      <a:r>
                        <a:rPr lang="en-US" altLang="ko-KR" baseline="0" dirty="0" smtClean="0"/>
                        <a:t>+</a:t>
                      </a:r>
                      <a:r>
                        <a:rPr lang="ko-KR" altLang="en-US" baseline="0" dirty="0" err="1" smtClean="0"/>
                        <a:t>폰넘버</a:t>
                      </a:r>
                      <a:endParaRPr lang="en-US" altLang="ko-KR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/>
                        <a:t>Case</a:t>
                      </a:r>
                      <a:r>
                        <a:rPr lang="en-US" altLang="ko-KR" baseline="0" dirty="0" smtClean="0"/>
                        <a:t> 2 : (+) +</a:t>
                      </a:r>
                      <a:r>
                        <a:rPr lang="ko-KR" altLang="en-US" baseline="0" dirty="0" err="1" smtClean="0"/>
                        <a:t>국가코드</a:t>
                      </a:r>
                      <a:r>
                        <a:rPr lang="en-US" altLang="ko-KR" baseline="0" dirty="0" smtClean="0"/>
                        <a:t>+ </a:t>
                      </a:r>
                      <a:r>
                        <a:rPr lang="ko-KR" altLang="en-US" baseline="0" dirty="0" err="1" smtClean="0"/>
                        <a:t>폰넘버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안 선택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716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통화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/>
                        <a:t>ISO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표준으로 진행</a:t>
                      </a:r>
                      <a:endParaRPr lang="en-US" altLang="ko-KR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 smtClean="0"/>
                        <a:t>Case 1 :  </a:t>
                      </a:r>
                      <a:r>
                        <a:rPr lang="ko-KR" altLang="en-US" baseline="0" dirty="0" smtClean="0"/>
                        <a:t>국가</a:t>
                      </a:r>
                      <a:r>
                        <a:rPr lang="en-US" altLang="ko-KR" baseline="0" dirty="0" smtClean="0"/>
                        <a:t>-</a:t>
                      </a:r>
                      <a:r>
                        <a:rPr lang="ko-KR" altLang="en-US" baseline="0" dirty="0" err="1" smtClean="0"/>
                        <a:t>통화명칭</a:t>
                      </a:r>
                      <a:endParaRPr lang="en-US" altLang="ko-KR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 smtClean="0"/>
                        <a:t>Case 2 :</a:t>
                      </a:r>
                      <a:r>
                        <a:rPr lang="ko-KR" altLang="en-US" baseline="0" dirty="0" smtClean="0"/>
                        <a:t>국가</a:t>
                      </a:r>
                      <a:endParaRPr lang="en-US" altLang="ko-KR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안 선택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0048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타임존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ISO </a:t>
                      </a:r>
                      <a:r>
                        <a:rPr lang="ko-KR" altLang="en-US" dirty="0" smtClean="0"/>
                        <a:t>표준으로 진행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/>
                        <a:t>Case</a:t>
                      </a:r>
                      <a:r>
                        <a:rPr lang="en-US" altLang="ko-KR" baseline="0" dirty="0" smtClean="0"/>
                        <a:t> 1: </a:t>
                      </a:r>
                      <a:r>
                        <a:rPr lang="ko-KR" altLang="en-US" baseline="0" dirty="0" smtClean="0"/>
                        <a:t>국가</a:t>
                      </a:r>
                      <a:r>
                        <a:rPr lang="en-US" altLang="ko-KR" baseline="0" dirty="0" smtClean="0"/>
                        <a:t>-</a:t>
                      </a:r>
                      <a:r>
                        <a:rPr lang="ko-KR" altLang="en-US" baseline="0" dirty="0" smtClean="0"/>
                        <a:t>지역</a:t>
                      </a:r>
                      <a:endParaRPr lang="en-US" altLang="ko-KR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 smtClean="0"/>
                        <a:t>Case 2: </a:t>
                      </a:r>
                      <a:r>
                        <a:rPr lang="ko-KR" altLang="en-US" baseline="0" dirty="0" smtClean="0"/>
                        <a:t>국가</a:t>
                      </a:r>
                      <a:r>
                        <a:rPr lang="en-US" altLang="ko-KR" baseline="0" dirty="0" smtClean="0"/>
                        <a:t>-</a:t>
                      </a:r>
                      <a:r>
                        <a:rPr lang="ko-KR" altLang="en-US" baseline="0" dirty="0" smtClean="0"/>
                        <a:t>지역</a:t>
                      </a:r>
                      <a:r>
                        <a:rPr lang="en-US" altLang="ko-KR" baseline="0" dirty="0" smtClean="0"/>
                        <a:t>-(GMT+09:00)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 smtClean="0"/>
                        <a:t>Case 3: </a:t>
                      </a:r>
                      <a:r>
                        <a:rPr lang="ko-KR" altLang="en-US" baseline="0" dirty="0" smtClean="0"/>
                        <a:t>지역</a:t>
                      </a:r>
                      <a:r>
                        <a:rPr lang="en-US" altLang="ko-KR" baseline="0" dirty="0" smtClean="0"/>
                        <a:t>-(GMT+09:00)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안 선택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7967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7519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049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6119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572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51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747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권한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4660048"/>
              </p:ext>
            </p:extLst>
          </p:nvPr>
        </p:nvGraphicFramePr>
        <p:xfrm>
          <a:off x="838200" y="1168400"/>
          <a:ext cx="10515600" cy="2392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334696434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61790665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9514769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19262771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94220329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17638794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7886281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86862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대구분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중구분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보기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삭제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쓰기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6693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페이지별권한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장난감상세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관리자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5513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마스터계정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0145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클라이언트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047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5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252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709230"/>
              </p:ext>
            </p:extLst>
          </p:nvPr>
        </p:nvGraphicFramePr>
        <p:xfrm>
          <a:off x="242959" y="67659"/>
          <a:ext cx="9537144" cy="741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92143">
                  <a:extLst>
                    <a:ext uri="{9D8B030D-6E8A-4147-A177-3AD203B41FA5}">
                      <a16:colId xmlns:a16="http://schemas.microsoft.com/office/drawing/2014/main" val="2662214951"/>
                    </a:ext>
                  </a:extLst>
                </a:gridCol>
                <a:gridCol w="1192143">
                  <a:extLst>
                    <a:ext uri="{9D8B030D-6E8A-4147-A177-3AD203B41FA5}">
                      <a16:colId xmlns:a16="http://schemas.microsoft.com/office/drawing/2014/main" val="3947256672"/>
                    </a:ext>
                  </a:extLst>
                </a:gridCol>
                <a:gridCol w="1192143">
                  <a:extLst>
                    <a:ext uri="{9D8B030D-6E8A-4147-A177-3AD203B41FA5}">
                      <a16:colId xmlns:a16="http://schemas.microsoft.com/office/drawing/2014/main" val="2106440401"/>
                    </a:ext>
                  </a:extLst>
                </a:gridCol>
                <a:gridCol w="1192143">
                  <a:extLst>
                    <a:ext uri="{9D8B030D-6E8A-4147-A177-3AD203B41FA5}">
                      <a16:colId xmlns:a16="http://schemas.microsoft.com/office/drawing/2014/main" val="107407998"/>
                    </a:ext>
                  </a:extLst>
                </a:gridCol>
                <a:gridCol w="1192143">
                  <a:extLst>
                    <a:ext uri="{9D8B030D-6E8A-4147-A177-3AD203B41FA5}">
                      <a16:colId xmlns:a16="http://schemas.microsoft.com/office/drawing/2014/main" val="2723959315"/>
                    </a:ext>
                  </a:extLst>
                </a:gridCol>
                <a:gridCol w="1192143">
                  <a:extLst>
                    <a:ext uri="{9D8B030D-6E8A-4147-A177-3AD203B41FA5}">
                      <a16:colId xmlns:a16="http://schemas.microsoft.com/office/drawing/2014/main" val="2341732386"/>
                    </a:ext>
                  </a:extLst>
                </a:gridCol>
                <a:gridCol w="1192143">
                  <a:extLst>
                    <a:ext uri="{9D8B030D-6E8A-4147-A177-3AD203B41FA5}">
                      <a16:colId xmlns:a16="http://schemas.microsoft.com/office/drawing/2014/main" val="410767006"/>
                    </a:ext>
                  </a:extLst>
                </a:gridCol>
                <a:gridCol w="1192143">
                  <a:extLst>
                    <a:ext uri="{9D8B030D-6E8A-4147-A177-3AD203B41FA5}">
                      <a16:colId xmlns:a16="http://schemas.microsoft.com/office/drawing/2014/main" val="1680262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 smtClean="0"/>
                        <a:t>페이지제목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공지사항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/>
                        <a:t>화면</a:t>
                      </a:r>
                      <a:r>
                        <a:rPr lang="en-US" altLang="ko-KR" sz="1200" b="0" dirty="0" smtClean="0"/>
                        <a:t>ID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/>
                        <a:t>UI-A-1111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/>
                        <a:t>작성자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 smtClean="0"/>
                        <a:t>송은선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/>
                        <a:t>날짜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/>
                        <a:t>2023.07.14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571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/>
                        <a:t>화면 경로</a:t>
                      </a:r>
                      <a:endParaRPr lang="ko-KR" altLang="en-US" sz="1200" b="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/>
                        <a:t>HOME &gt; </a:t>
                      </a:r>
                      <a:r>
                        <a:rPr lang="ko-KR" altLang="en-US" sz="1200" b="0" dirty="0" smtClean="0"/>
                        <a:t>공지사항</a:t>
                      </a:r>
                      <a:endParaRPr lang="ko-KR" altLang="en-US" sz="12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96996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54442" y="993913"/>
            <a:ext cx="9525662" cy="5589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808003"/>
              </p:ext>
            </p:extLst>
          </p:nvPr>
        </p:nvGraphicFramePr>
        <p:xfrm>
          <a:off x="9915275" y="67661"/>
          <a:ext cx="2099146" cy="53253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4788">
                  <a:extLst>
                    <a:ext uri="{9D8B030D-6E8A-4147-A177-3AD203B41FA5}">
                      <a16:colId xmlns:a16="http://schemas.microsoft.com/office/drawing/2014/main" val="2254743650"/>
                    </a:ext>
                  </a:extLst>
                </a:gridCol>
                <a:gridCol w="1574358">
                  <a:extLst>
                    <a:ext uri="{9D8B030D-6E8A-4147-A177-3AD203B41FA5}">
                      <a16:colId xmlns:a16="http://schemas.microsoft.com/office/drawing/2014/main" val="2602337856"/>
                    </a:ext>
                  </a:extLst>
                </a:gridCol>
              </a:tblGrid>
              <a:tr h="46265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406995"/>
                  </a:ext>
                </a:extLst>
              </a:tr>
              <a:tr h="4626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공지사항제목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171428"/>
                  </a:ext>
                </a:extLst>
              </a:tr>
              <a:tr h="4626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최근글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부터</a:t>
                      </a:r>
                      <a:r>
                        <a:rPr lang="ko-KR" altLang="en-US" dirty="0" smtClean="0"/>
                        <a:t> 내림차순으로 표기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915503"/>
                  </a:ext>
                </a:extLst>
              </a:tr>
              <a:tr h="4626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페이징</a:t>
                      </a:r>
                      <a:r>
                        <a:rPr lang="ko-KR" altLang="en-US" dirty="0" smtClean="0"/>
                        <a:t> 번호 표기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90075"/>
                  </a:ext>
                </a:extLst>
              </a:tr>
              <a:tr h="4626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610358"/>
                  </a:ext>
                </a:extLst>
              </a:tr>
              <a:tr h="46265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Check</a:t>
                      </a:r>
                      <a:r>
                        <a:rPr lang="en-US" altLang="ko-KR" baseline="0" dirty="0" smtClean="0"/>
                        <a:t> Point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320658"/>
                  </a:ext>
                </a:extLst>
              </a:tr>
              <a:tr h="46265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공지사항 목록을 보여준다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698527"/>
                  </a:ext>
                </a:extLst>
              </a:tr>
              <a:tr h="23132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Related ID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695703"/>
                  </a:ext>
                </a:extLst>
              </a:tr>
              <a:tr h="23132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UI-A-0001</a:t>
                      </a:r>
                    </a:p>
                    <a:p>
                      <a:pPr latinLnBrk="1"/>
                      <a:r>
                        <a:rPr lang="en-US" altLang="ko-KR" dirty="0" smtClean="0"/>
                        <a:t>UI-A-0002</a:t>
                      </a:r>
                    </a:p>
                    <a:p>
                      <a:pPr latinLnBrk="1"/>
                      <a:endParaRPr lang="en-US" altLang="ko-KR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86893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453224" y="1081377"/>
            <a:ext cx="9024731" cy="795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53224" y="1963972"/>
            <a:ext cx="1178560" cy="1676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사이드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766955" y="1963972"/>
            <a:ext cx="7711000" cy="3943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134016"/>
              </p:ext>
            </p:extLst>
          </p:nvPr>
        </p:nvGraphicFramePr>
        <p:xfrm>
          <a:off x="1850886" y="2505894"/>
          <a:ext cx="741238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14">
                  <a:extLst>
                    <a:ext uri="{9D8B030D-6E8A-4147-A177-3AD203B41FA5}">
                      <a16:colId xmlns:a16="http://schemas.microsoft.com/office/drawing/2014/main" val="3046799118"/>
                    </a:ext>
                  </a:extLst>
                </a:gridCol>
                <a:gridCol w="2878372">
                  <a:extLst>
                    <a:ext uri="{9D8B030D-6E8A-4147-A177-3AD203B41FA5}">
                      <a16:colId xmlns:a16="http://schemas.microsoft.com/office/drawing/2014/main" val="66418369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43332694"/>
                    </a:ext>
                  </a:extLst>
                </a:gridCol>
                <a:gridCol w="1630018">
                  <a:extLst>
                    <a:ext uri="{9D8B030D-6E8A-4147-A177-3AD203B41FA5}">
                      <a16:colId xmlns:a16="http://schemas.microsoft.com/office/drawing/2014/main" val="4006085219"/>
                    </a:ext>
                  </a:extLst>
                </a:gridCol>
                <a:gridCol w="1097281">
                  <a:extLst>
                    <a:ext uri="{9D8B030D-6E8A-4147-A177-3AD203B41FA5}">
                      <a16:colId xmlns:a16="http://schemas.microsoft.com/office/drawing/2014/main" val="2890759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조회수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196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제목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관리자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2023.07.14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595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제목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관리자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2023.07.11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56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제목</a:t>
                      </a: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관리자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2023.06.25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7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837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192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73546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830566" y="20610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공지사항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120280" y="5320130"/>
            <a:ext cx="300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이전</a:t>
            </a:r>
            <a:r>
              <a:rPr lang="en-US" altLang="ko-KR" dirty="0" smtClean="0"/>
              <a:t>]  1  2  3  4  5  [</a:t>
            </a:r>
            <a:r>
              <a:rPr lang="ko-KR" altLang="en-US" dirty="0" smtClean="0"/>
              <a:t>다음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859048" y="1903986"/>
            <a:ext cx="429370" cy="4293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384564" y="2671638"/>
            <a:ext cx="429370" cy="4293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905595" y="5214326"/>
            <a:ext cx="429370" cy="4293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9372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353</Words>
  <Application>Microsoft Office PowerPoint</Application>
  <PresentationFormat>와이드스크린</PresentationFormat>
  <Paragraphs>206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목차</vt:lpstr>
      <vt:lpstr>히스토리</vt:lpstr>
      <vt:lpstr>메뉴 구조(사이트맵)</vt:lpstr>
      <vt:lpstr>화면목록</vt:lpstr>
      <vt:lpstr>설계- FlowChart</vt:lpstr>
      <vt:lpstr>정책</vt:lpstr>
      <vt:lpstr>권한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11</cp:revision>
  <dcterms:created xsi:type="dcterms:W3CDTF">2023-07-14T01:24:39Z</dcterms:created>
  <dcterms:modified xsi:type="dcterms:W3CDTF">2023-07-14T03:56:35Z</dcterms:modified>
</cp:coreProperties>
</file>