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C0A4C1-CBEA-4C2C-ABD1-18BD453EC96D}" type="doc">
      <dgm:prSet loTypeId="urn:microsoft.com/office/officeart/2005/8/layout/cycle2" loCatId="cycle" qsTypeId="urn:microsoft.com/office/officeart/2005/8/quickstyle/simple1" qsCatId="simple" csTypeId="urn:microsoft.com/office/officeart/2005/8/colors/accent0_3" csCatId="mainScheme"/>
      <dgm:spPr/>
      <dgm:t>
        <a:bodyPr/>
        <a:lstStyle/>
        <a:p>
          <a:endParaRPr lang="en-US"/>
        </a:p>
      </dgm:t>
    </dgm:pt>
    <dgm:pt modelId="{C581817C-F6FC-455F-82CF-30D12CE08FEC}">
      <dgm:prSet/>
      <dgm:spPr/>
      <dgm:t>
        <a:bodyPr/>
        <a:lstStyle/>
        <a:p>
          <a:r>
            <a:rPr lang="en-AU" b="1"/>
            <a:t>Honesty and Integrity</a:t>
          </a:r>
          <a:r>
            <a:rPr lang="en-AU" i="1"/>
            <a:t> - </a:t>
          </a:r>
          <a:r>
            <a:rPr lang="en-AU" b="1"/>
            <a:t>I will continue to be transparent in my working practices. I will be fair in my dealings and avoid conflicts of interest. If conflicts of interest do arise, I will report them before proceeding.</a:t>
          </a:r>
          <a:endParaRPr lang="en-US"/>
        </a:p>
      </dgm:t>
    </dgm:pt>
    <dgm:pt modelId="{6EBA7939-7FF4-42D3-B44E-01C0458B3431}" type="parTrans" cxnId="{E87C15FB-1D10-4B83-AC14-4DA3C2E0E8A7}">
      <dgm:prSet/>
      <dgm:spPr/>
      <dgm:t>
        <a:bodyPr/>
        <a:lstStyle/>
        <a:p>
          <a:endParaRPr lang="en-US"/>
        </a:p>
      </dgm:t>
    </dgm:pt>
    <dgm:pt modelId="{9796A88A-4DE0-4580-8C83-165FA7B4FB4D}" type="sibTrans" cxnId="{E87C15FB-1D10-4B83-AC14-4DA3C2E0E8A7}">
      <dgm:prSet phldrT="1" phldr="0"/>
      <dgm:spPr/>
      <dgm:t>
        <a:bodyPr/>
        <a:lstStyle/>
        <a:p>
          <a:r>
            <a:rPr lang="en-US"/>
            <a:t>1</a:t>
          </a:r>
        </a:p>
      </dgm:t>
    </dgm:pt>
    <dgm:pt modelId="{C65E8C56-5B2F-4125-9647-737CC7E7FA71}">
      <dgm:prSet/>
      <dgm:spPr/>
      <dgm:t>
        <a:bodyPr/>
        <a:lstStyle/>
        <a:p>
          <a:r>
            <a:rPr lang="en-AU" b="1"/>
            <a:t>Competency and Training - I will work to the full capacity of my abilities and share my knowledge with my peers.</a:t>
          </a:r>
          <a:endParaRPr lang="en-US"/>
        </a:p>
      </dgm:t>
    </dgm:pt>
    <dgm:pt modelId="{EBDE5355-9D54-455F-85E9-BDA81E1D2427}" type="parTrans" cxnId="{C47DBD57-C9F6-4CA0-9DF5-BABDCFFB9F7E}">
      <dgm:prSet/>
      <dgm:spPr/>
      <dgm:t>
        <a:bodyPr/>
        <a:lstStyle/>
        <a:p>
          <a:endParaRPr lang="en-US"/>
        </a:p>
      </dgm:t>
    </dgm:pt>
    <dgm:pt modelId="{BECB824E-5085-41A8-AABB-F44E5A4F57CF}" type="sibTrans" cxnId="{C47DBD57-C9F6-4CA0-9DF5-BABDCFFB9F7E}">
      <dgm:prSet phldrT="2" phldr="0"/>
      <dgm:spPr/>
      <dgm:t>
        <a:bodyPr/>
        <a:lstStyle/>
        <a:p>
          <a:r>
            <a:rPr lang="en-US"/>
            <a:t>2</a:t>
          </a:r>
        </a:p>
      </dgm:t>
    </dgm:pt>
    <dgm:pt modelId="{C313BF38-743C-4EF6-9756-76A2938ED98F}">
      <dgm:prSet/>
      <dgm:spPr/>
      <dgm:t>
        <a:bodyPr/>
        <a:lstStyle/>
        <a:p>
          <a:r>
            <a:rPr lang="en-AU" b="1"/>
            <a:t>Workplace Equality - I will treat my colleagues equally regardless of social position, race, religion, sexual orientation or disability.</a:t>
          </a:r>
          <a:endParaRPr lang="en-US"/>
        </a:p>
      </dgm:t>
    </dgm:pt>
    <dgm:pt modelId="{6803A203-7434-48D0-B74A-E4072BE3F588}" type="parTrans" cxnId="{AE5D5B3C-C3FF-4767-941D-4C1750683F69}">
      <dgm:prSet/>
      <dgm:spPr/>
      <dgm:t>
        <a:bodyPr/>
        <a:lstStyle/>
        <a:p>
          <a:endParaRPr lang="en-US"/>
        </a:p>
      </dgm:t>
    </dgm:pt>
    <dgm:pt modelId="{CE229807-9E2C-4F33-BBBE-D7F3B036A4BC}" type="sibTrans" cxnId="{AE5D5B3C-C3FF-4767-941D-4C1750683F69}">
      <dgm:prSet phldrT="3" phldr="0"/>
      <dgm:spPr/>
      <dgm:t>
        <a:bodyPr/>
        <a:lstStyle/>
        <a:p>
          <a:r>
            <a:rPr lang="en-US"/>
            <a:t>3</a:t>
          </a:r>
        </a:p>
      </dgm:t>
    </dgm:pt>
    <dgm:pt modelId="{7CB8843B-881A-4374-97E6-04EDD1C34E51}">
      <dgm:prSet/>
      <dgm:spPr/>
      <dgm:t>
        <a:bodyPr/>
        <a:lstStyle/>
        <a:p>
          <a:r>
            <a:rPr lang="en-AU" b="1"/>
            <a:t>Privacy - I will not access or divulge private information located within computer machines unless explicit authorisation has been given to do so. I will report any breaches of privacy in effort to maintain the confidentiality of information. </a:t>
          </a:r>
          <a:r>
            <a:rPr lang="en-US" b="1"/>
            <a:t>I acknowledge and obey all statutory laws regarding data privacy in the Commonwealth.</a:t>
          </a:r>
          <a:endParaRPr lang="en-US"/>
        </a:p>
      </dgm:t>
    </dgm:pt>
    <dgm:pt modelId="{00052183-63F2-4855-A90F-C0823BAC0B68}" type="parTrans" cxnId="{D973131C-2053-4B2C-B3D7-4AEFB7EF1518}">
      <dgm:prSet/>
      <dgm:spPr/>
      <dgm:t>
        <a:bodyPr/>
        <a:lstStyle/>
        <a:p>
          <a:endParaRPr lang="en-US"/>
        </a:p>
      </dgm:t>
    </dgm:pt>
    <dgm:pt modelId="{E8B72CBB-0270-4835-B5E7-7AF263026512}" type="sibTrans" cxnId="{D973131C-2053-4B2C-B3D7-4AEFB7EF1518}">
      <dgm:prSet phldrT="4" phldr="0"/>
      <dgm:spPr/>
      <dgm:t>
        <a:bodyPr/>
        <a:lstStyle/>
        <a:p>
          <a:r>
            <a:rPr lang="en-US"/>
            <a:t>4</a:t>
          </a:r>
        </a:p>
      </dgm:t>
    </dgm:pt>
    <dgm:pt modelId="{66C872DF-85E3-478D-8E97-C826ACE7F38C}">
      <dgm:prSet/>
      <dgm:spPr/>
      <dgm:t>
        <a:bodyPr/>
        <a:lstStyle/>
        <a:p>
          <a:r>
            <a:rPr lang="en-AU" b="1"/>
            <a:t>Social Responsibility - The betterment of society is always at the forefront of my work. I will ensure that I will not cause malicious or incidental harm because of my work.</a:t>
          </a:r>
          <a:endParaRPr lang="en-US"/>
        </a:p>
      </dgm:t>
    </dgm:pt>
    <dgm:pt modelId="{83160F8A-C1CD-497A-9951-53E1DAC9D560}" type="parTrans" cxnId="{96A8C406-71AC-42F1-A231-273EF7106720}">
      <dgm:prSet/>
      <dgm:spPr/>
      <dgm:t>
        <a:bodyPr/>
        <a:lstStyle/>
        <a:p>
          <a:endParaRPr lang="en-US"/>
        </a:p>
      </dgm:t>
    </dgm:pt>
    <dgm:pt modelId="{EC8F9A0D-487F-4C3C-A601-C60EA685FB0D}" type="sibTrans" cxnId="{96A8C406-71AC-42F1-A231-273EF7106720}">
      <dgm:prSet phldrT="5" phldr="0"/>
      <dgm:spPr/>
      <dgm:t>
        <a:bodyPr/>
        <a:lstStyle/>
        <a:p>
          <a:r>
            <a:rPr lang="en-US"/>
            <a:t>5</a:t>
          </a:r>
        </a:p>
      </dgm:t>
    </dgm:pt>
    <dgm:pt modelId="{B777CCD6-2191-49AA-A2B7-A85EE5D02E2E}">
      <dgm:prSet/>
      <dgm:spPr/>
      <dgm:t>
        <a:bodyPr/>
        <a:lstStyle/>
        <a:p>
          <a:r>
            <a:rPr lang="en-AU" b="1"/>
            <a:t>Professional Development - My personal actions and behaviour reflect on Reverse-Dad Software. I will maintain a professional attitude not only towards my work, but also within my social and private life.</a:t>
          </a:r>
          <a:endParaRPr lang="en-US"/>
        </a:p>
      </dgm:t>
    </dgm:pt>
    <dgm:pt modelId="{87AC482B-BD48-464C-B65D-CC02D3FE3289}" type="parTrans" cxnId="{8A673559-DD3D-416E-BD1E-A185C82CC462}">
      <dgm:prSet/>
      <dgm:spPr/>
      <dgm:t>
        <a:bodyPr/>
        <a:lstStyle/>
        <a:p>
          <a:endParaRPr lang="en-US"/>
        </a:p>
      </dgm:t>
    </dgm:pt>
    <dgm:pt modelId="{EE22F23A-AE64-4335-8864-AEFC546CC233}" type="sibTrans" cxnId="{8A673559-DD3D-416E-BD1E-A185C82CC462}">
      <dgm:prSet phldrT="6" phldr="0"/>
      <dgm:spPr/>
      <dgm:t>
        <a:bodyPr/>
        <a:lstStyle/>
        <a:p>
          <a:r>
            <a:rPr lang="en-US"/>
            <a:t>6</a:t>
          </a:r>
        </a:p>
      </dgm:t>
    </dgm:pt>
    <dgm:pt modelId="{2E10A8EB-3F19-42B2-9EB7-B5F07A68D554}" type="pres">
      <dgm:prSet presAssocID="{52C0A4C1-CBEA-4C2C-ABD1-18BD453EC96D}" presName="cycle" presStyleCnt="0">
        <dgm:presLayoutVars>
          <dgm:dir/>
          <dgm:resizeHandles val="exact"/>
        </dgm:presLayoutVars>
      </dgm:prSet>
      <dgm:spPr/>
    </dgm:pt>
    <dgm:pt modelId="{25BDD412-F0A2-44EE-B662-0628C012F52F}" type="pres">
      <dgm:prSet presAssocID="{C581817C-F6FC-455F-82CF-30D12CE08FEC}" presName="node" presStyleLbl="node1" presStyleIdx="0" presStyleCnt="6">
        <dgm:presLayoutVars>
          <dgm:bulletEnabled val="1"/>
        </dgm:presLayoutVars>
      </dgm:prSet>
      <dgm:spPr/>
    </dgm:pt>
    <dgm:pt modelId="{0B39F50F-1628-41A3-9622-60CA73178779}" type="pres">
      <dgm:prSet presAssocID="{9796A88A-4DE0-4580-8C83-165FA7B4FB4D}" presName="sibTrans" presStyleLbl="sibTrans2D1" presStyleIdx="0" presStyleCnt="6"/>
      <dgm:spPr/>
    </dgm:pt>
    <dgm:pt modelId="{D75A32C5-1B0C-4341-B975-755D83EA4E58}" type="pres">
      <dgm:prSet presAssocID="{9796A88A-4DE0-4580-8C83-165FA7B4FB4D}" presName="connectorText" presStyleLbl="sibTrans2D1" presStyleIdx="0" presStyleCnt="6"/>
      <dgm:spPr/>
    </dgm:pt>
    <dgm:pt modelId="{019E0A26-02F1-4F7C-A3D7-AA39073A0034}" type="pres">
      <dgm:prSet presAssocID="{C65E8C56-5B2F-4125-9647-737CC7E7FA71}" presName="node" presStyleLbl="node1" presStyleIdx="1" presStyleCnt="6">
        <dgm:presLayoutVars>
          <dgm:bulletEnabled val="1"/>
        </dgm:presLayoutVars>
      </dgm:prSet>
      <dgm:spPr/>
    </dgm:pt>
    <dgm:pt modelId="{52074E32-BEFC-499A-BF02-361CC127776A}" type="pres">
      <dgm:prSet presAssocID="{BECB824E-5085-41A8-AABB-F44E5A4F57CF}" presName="sibTrans" presStyleLbl="sibTrans2D1" presStyleIdx="1" presStyleCnt="6"/>
      <dgm:spPr/>
    </dgm:pt>
    <dgm:pt modelId="{2D147A42-EFAD-453D-8915-9F80E3A3A944}" type="pres">
      <dgm:prSet presAssocID="{BECB824E-5085-41A8-AABB-F44E5A4F57CF}" presName="connectorText" presStyleLbl="sibTrans2D1" presStyleIdx="1" presStyleCnt="6"/>
      <dgm:spPr/>
    </dgm:pt>
    <dgm:pt modelId="{B9EFA3E5-8BDB-4460-A197-2DCFE3907847}" type="pres">
      <dgm:prSet presAssocID="{C313BF38-743C-4EF6-9756-76A2938ED98F}" presName="node" presStyleLbl="node1" presStyleIdx="2" presStyleCnt="6">
        <dgm:presLayoutVars>
          <dgm:bulletEnabled val="1"/>
        </dgm:presLayoutVars>
      </dgm:prSet>
      <dgm:spPr/>
    </dgm:pt>
    <dgm:pt modelId="{C1EB89CC-B2B6-4BD0-B578-656EEB3B36A0}" type="pres">
      <dgm:prSet presAssocID="{CE229807-9E2C-4F33-BBBE-D7F3B036A4BC}" presName="sibTrans" presStyleLbl="sibTrans2D1" presStyleIdx="2" presStyleCnt="6"/>
      <dgm:spPr/>
    </dgm:pt>
    <dgm:pt modelId="{5276A986-F38F-4637-ADCF-9566B34D1210}" type="pres">
      <dgm:prSet presAssocID="{CE229807-9E2C-4F33-BBBE-D7F3B036A4BC}" presName="connectorText" presStyleLbl="sibTrans2D1" presStyleIdx="2" presStyleCnt="6"/>
      <dgm:spPr/>
    </dgm:pt>
    <dgm:pt modelId="{E8F9669A-2D0F-4694-8F58-25A0CDDDBC6A}" type="pres">
      <dgm:prSet presAssocID="{7CB8843B-881A-4374-97E6-04EDD1C34E51}" presName="node" presStyleLbl="node1" presStyleIdx="3" presStyleCnt="6">
        <dgm:presLayoutVars>
          <dgm:bulletEnabled val="1"/>
        </dgm:presLayoutVars>
      </dgm:prSet>
      <dgm:spPr/>
    </dgm:pt>
    <dgm:pt modelId="{F7A8238B-9723-4705-B107-A83708FF0480}" type="pres">
      <dgm:prSet presAssocID="{E8B72CBB-0270-4835-B5E7-7AF263026512}" presName="sibTrans" presStyleLbl="sibTrans2D1" presStyleIdx="3" presStyleCnt="6"/>
      <dgm:spPr/>
    </dgm:pt>
    <dgm:pt modelId="{886DB9E0-C0F9-4BDA-A0DE-6A98B8C1B52A}" type="pres">
      <dgm:prSet presAssocID="{E8B72CBB-0270-4835-B5E7-7AF263026512}" presName="connectorText" presStyleLbl="sibTrans2D1" presStyleIdx="3" presStyleCnt="6"/>
      <dgm:spPr/>
    </dgm:pt>
    <dgm:pt modelId="{17C65963-114D-42EA-B2EB-C1FEB758FBD9}" type="pres">
      <dgm:prSet presAssocID="{66C872DF-85E3-478D-8E97-C826ACE7F38C}" presName="node" presStyleLbl="node1" presStyleIdx="4" presStyleCnt="6">
        <dgm:presLayoutVars>
          <dgm:bulletEnabled val="1"/>
        </dgm:presLayoutVars>
      </dgm:prSet>
      <dgm:spPr/>
    </dgm:pt>
    <dgm:pt modelId="{0F374217-0752-4915-8708-B227CBCE233E}" type="pres">
      <dgm:prSet presAssocID="{EC8F9A0D-487F-4C3C-A601-C60EA685FB0D}" presName="sibTrans" presStyleLbl="sibTrans2D1" presStyleIdx="4" presStyleCnt="6"/>
      <dgm:spPr/>
    </dgm:pt>
    <dgm:pt modelId="{F6E3170D-8BF2-44C4-A542-E8BDC8A3A68F}" type="pres">
      <dgm:prSet presAssocID="{EC8F9A0D-487F-4C3C-A601-C60EA685FB0D}" presName="connectorText" presStyleLbl="sibTrans2D1" presStyleIdx="4" presStyleCnt="6"/>
      <dgm:spPr/>
    </dgm:pt>
    <dgm:pt modelId="{0CC0BC01-3A26-421B-B693-6E578CB72B94}" type="pres">
      <dgm:prSet presAssocID="{B777CCD6-2191-49AA-A2B7-A85EE5D02E2E}" presName="node" presStyleLbl="node1" presStyleIdx="5" presStyleCnt="6">
        <dgm:presLayoutVars>
          <dgm:bulletEnabled val="1"/>
        </dgm:presLayoutVars>
      </dgm:prSet>
      <dgm:spPr/>
    </dgm:pt>
    <dgm:pt modelId="{86B8C1FF-7007-4C0F-9D16-B7AF54535058}" type="pres">
      <dgm:prSet presAssocID="{EE22F23A-AE64-4335-8864-AEFC546CC233}" presName="sibTrans" presStyleLbl="sibTrans2D1" presStyleIdx="5" presStyleCnt="6"/>
      <dgm:spPr/>
    </dgm:pt>
    <dgm:pt modelId="{C3F705DE-4ABD-4AE5-A539-C86D873D08E4}" type="pres">
      <dgm:prSet presAssocID="{EE22F23A-AE64-4335-8864-AEFC546CC233}" presName="connectorText" presStyleLbl="sibTrans2D1" presStyleIdx="5" presStyleCnt="6"/>
      <dgm:spPr/>
    </dgm:pt>
  </dgm:ptLst>
  <dgm:cxnLst>
    <dgm:cxn modelId="{96A8C406-71AC-42F1-A231-273EF7106720}" srcId="{52C0A4C1-CBEA-4C2C-ABD1-18BD453EC96D}" destId="{66C872DF-85E3-478D-8E97-C826ACE7F38C}" srcOrd="4" destOrd="0" parTransId="{83160F8A-C1CD-497A-9951-53E1DAC9D560}" sibTransId="{EC8F9A0D-487F-4C3C-A601-C60EA685FB0D}"/>
    <dgm:cxn modelId="{9C698419-544F-4407-B16D-7CBC0CF77E82}" type="presOf" srcId="{BECB824E-5085-41A8-AABB-F44E5A4F57CF}" destId="{52074E32-BEFC-499A-BF02-361CC127776A}" srcOrd="0" destOrd="0" presId="urn:microsoft.com/office/officeart/2005/8/layout/cycle2"/>
    <dgm:cxn modelId="{D973131C-2053-4B2C-B3D7-4AEFB7EF1518}" srcId="{52C0A4C1-CBEA-4C2C-ABD1-18BD453EC96D}" destId="{7CB8843B-881A-4374-97E6-04EDD1C34E51}" srcOrd="3" destOrd="0" parTransId="{00052183-63F2-4855-A90F-C0823BAC0B68}" sibTransId="{E8B72CBB-0270-4835-B5E7-7AF263026512}"/>
    <dgm:cxn modelId="{FA4D161F-F3BA-429E-82B5-4646D5BA10D8}" type="presOf" srcId="{CE229807-9E2C-4F33-BBBE-D7F3B036A4BC}" destId="{C1EB89CC-B2B6-4BD0-B578-656EEB3B36A0}" srcOrd="0" destOrd="0" presId="urn:microsoft.com/office/officeart/2005/8/layout/cycle2"/>
    <dgm:cxn modelId="{7A7E9D27-E793-4A9A-8DF8-12FC8B758E85}" type="presOf" srcId="{EE22F23A-AE64-4335-8864-AEFC546CC233}" destId="{86B8C1FF-7007-4C0F-9D16-B7AF54535058}" srcOrd="0" destOrd="0" presId="urn:microsoft.com/office/officeart/2005/8/layout/cycle2"/>
    <dgm:cxn modelId="{91C24C29-BE38-4CB0-AD65-F23B59E704B0}" type="presOf" srcId="{CE229807-9E2C-4F33-BBBE-D7F3B036A4BC}" destId="{5276A986-F38F-4637-ADCF-9566B34D1210}" srcOrd="1" destOrd="0" presId="urn:microsoft.com/office/officeart/2005/8/layout/cycle2"/>
    <dgm:cxn modelId="{5416B22B-236E-4148-8579-2DD295F3E95E}" type="presOf" srcId="{9796A88A-4DE0-4580-8C83-165FA7B4FB4D}" destId="{0B39F50F-1628-41A3-9622-60CA73178779}" srcOrd="0" destOrd="0" presId="urn:microsoft.com/office/officeart/2005/8/layout/cycle2"/>
    <dgm:cxn modelId="{DC1B6B2E-7985-4AF4-B0ED-2F38A97BDE2B}" type="presOf" srcId="{66C872DF-85E3-478D-8E97-C826ACE7F38C}" destId="{17C65963-114D-42EA-B2EB-C1FEB758FBD9}" srcOrd="0" destOrd="0" presId="urn:microsoft.com/office/officeart/2005/8/layout/cycle2"/>
    <dgm:cxn modelId="{CE062C35-FE04-4AAD-9DF2-B93B041EDDE4}" type="presOf" srcId="{7CB8843B-881A-4374-97E6-04EDD1C34E51}" destId="{E8F9669A-2D0F-4694-8F58-25A0CDDDBC6A}" srcOrd="0" destOrd="0" presId="urn:microsoft.com/office/officeart/2005/8/layout/cycle2"/>
    <dgm:cxn modelId="{AE5D5B3C-C3FF-4767-941D-4C1750683F69}" srcId="{52C0A4C1-CBEA-4C2C-ABD1-18BD453EC96D}" destId="{C313BF38-743C-4EF6-9756-76A2938ED98F}" srcOrd="2" destOrd="0" parTransId="{6803A203-7434-48D0-B74A-E4072BE3F588}" sibTransId="{CE229807-9E2C-4F33-BBBE-D7F3B036A4BC}"/>
    <dgm:cxn modelId="{308BB35F-87B1-4B29-B1DF-428EFA967D71}" type="presOf" srcId="{E8B72CBB-0270-4835-B5E7-7AF263026512}" destId="{F7A8238B-9723-4705-B107-A83708FF0480}" srcOrd="0" destOrd="0" presId="urn:microsoft.com/office/officeart/2005/8/layout/cycle2"/>
    <dgm:cxn modelId="{CB1FE846-3A58-44B8-A5B7-3CD89FCD1842}" type="presOf" srcId="{EC8F9A0D-487F-4C3C-A601-C60EA685FB0D}" destId="{0F374217-0752-4915-8708-B227CBCE233E}" srcOrd="0" destOrd="0" presId="urn:microsoft.com/office/officeart/2005/8/layout/cycle2"/>
    <dgm:cxn modelId="{5C0F4950-DAE5-4418-860C-05C8AE2C587B}" type="presOf" srcId="{C65E8C56-5B2F-4125-9647-737CC7E7FA71}" destId="{019E0A26-02F1-4F7C-A3D7-AA39073A0034}" srcOrd="0" destOrd="0" presId="urn:microsoft.com/office/officeart/2005/8/layout/cycle2"/>
    <dgm:cxn modelId="{E13B8655-8717-4543-A273-E0E5105288BE}" type="presOf" srcId="{EE22F23A-AE64-4335-8864-AEFC546CC233}" destId="{C3F705DE-4ABD-4AE5-A539-C86D873D08E4}" srcOrd="1" destOrd="0" presId="urn:microsoft.com/office/officeart/2005/8/layout/cycle2"/>
    <dgm:cxn modelId="{C47DBD57-C9F6-4CA0-9DF5-BABDCFFB9F7E}" srcId="{52C0A4C1-CBEA-4C2C-ABD1-18BD453EC96D}" destId="{C65E8C56-5B2F-4125-9647-737CC7E7FA71}" srcOrd="1" destOrd="0" parTransId="{EBDE5355-9D54-455F-85E9-BDA81E1D2427}" sibTransId="{BECB824E-5085-41A8-AABB-F44E5A4F57CF}"/>
    <dgm:cxn modelId="{8A673559-DD3D-416E-BD1E-A185C82CC462}" srcId="{52C0A4C1-CBEA-4C2C-ABD1-18BD453EC96D}" destId="{B777CCD6-2191-49AA-A2B7-A85EE5D02E2E}" srcOrd="5" destOrd="0" parTransId="{87AC482B-BD48-464C-B65D-CC02D3FE3289}" sibTransId="{EE22F23A-AE64-4335-8864-AEFC546CC233}"/>
    <dgm:cxn modelId="{7698B67B-9946-475B-BA7E-315F5A5BA73A}" type="presOf" srcId="{C581817C-F6FC-455F-82CF-30D12CE08FEC}" destId="{25BDD412-F0A2-44EE-B662-0628C012F52F}" srcOrd="0" destOrd="0" presId="urn:microsoft.com/office/officeart/2005/8/layout/cycle2"/>
    <dgm:cxn modelId="{6476A385-537D-43FE-B603-3BB90BC33CE9}" type="presOf" srcId="{BECB824E-5085-41A8-AABB-F44E5A4F57CF}" destId="{2D147A42-EFAD-453D-8915-9F80E3A3A944}" srcOrd="1" destOrd="0" presId="urn:microsoft.com/office/officeart/2005/8/layout/cycle2"/>
    <dgm:cxn modelId="{081BDAB5-CBC2-4731-9016-173F67AFC90C}" type="presOf" srcId="{E8B72CBB-0270-4835-B5E7-7AF263026512}" destId="{886DB9E0-C0F9-4BDA-A0DE-6A98B8C1B52A}" srcOrd="1" destOrd="0" presId="urn:microsoft.com/office/officeart/2005/8/layout/cycle2"/>
    <dgm:cxn modelId="{73CEE5B5-24F3-4539-A264-56D056E75780}" type="presOf" srcId="{B777CCD6-2191-49AA-A2B7-A85EE5D02E2E}" destId="{0CC0BC01-3A26-421B-B693-6E578CB72B94}" srcOrd="0" destOrd="0" presId="urn:microsoft.com/office/officeart/2005/8/layout/cycle2"/>
    <dgm:cxn modelId="{D02C85D2-501A-4DE9-9009-7F147321AE6C}" type="presOf" srcId="{EC8F9A0D-487F-4C3C-A601-C60EA685FB0D}" destId="{F6E3170D-8BF2-44C4-A542-E8BDC8A3A68F}" srcOrd="1" destOrd="0" presId="urn:microsoft.com/office/officeart/2005/8/layout/cycle2"/>
    <dgm:cxn modelId="{89FE07DE-AED4-47AD-A2D7-F7D39058BBD0}" type="presOf" srcId="{C313BF38-743C-4EF6-9756-76A2938ED98F}" destId="{B9EFA3E5-8BDB-4460-A197-2DCFE3907847}" srcOrd="0" destOrd="0" presId="urn:microsoft.com/office/officeart/2005/8/layout/cycle2"/>
    <dgm:cxn modelId="{DB3E7DDE-6FC4-40E7-A4F2-15B65E26E8C6}" type="presOf" srcId="{52C0A4C1-CBEA-4C2C-ABD1-18BD453EC96D}" destId="{2E10A8EB-3F19-42B2-9EB7-B5F07A68D554}" srcOrd="0" destOrd="0" presId="urn:microsoft.com/office/officeart/2005/8/layout/cycle2"/>
    <dgm:cxn modelId="{805454EB-59CC-4B6A-9DD0-A0BD668DBFE3}" type="presOf" srcId="{9796A88A-4DE0-4580-8C83-165FA7B4FB4D}" destId="{D75A32C5-1B0C-4341-B975-755D83EA4E58}" srcOrd="1" destOrd="0" presId="urn:microsoft.com/office/officeart/2005/8/layout/cycle2"/>
    <dgm:cxn modelId="{E87C15FB-1D10-4B83-AC14-4DA3C2E0E8A7}" srcId="{52C0A4C1-CBEA-4C2C-ABD1-18BD453EC96D}" destId="{C581817C-F6FC-455F-82CF-30D12CE08FEC}" srcOrd="0" destOrd="0" parTransId="{6EBA7939-7FF4-42D3-B44E-01C0458B3431}" sibTransId="{9796A88A-4DE0-4580-8C83-165FA7B4FB4D}"/>
    <dgm:cxn modelId="{D8584EA5-B188-474F-904E-3698F8DF1384}" type="presParOf" srcId="{2E10A8EB-3F19-42B2-9EB7-B5F07A68D554}" destId="{25BDD412-F0A2-44EE-B662-0628C012F52F}" srcOrd="0" destOrd="0" presId="urn:microsoft.com/office/officeart/2005/8/layout/cycle2"/>
    <dgm:cxn modelId="{15A754CF-EDB8-4775-BBF4-BE2CB6A98FD8}" type="presParOf" srcId="{2E10A8EB-3F19-42B2-9EB7-B5F07A68D554}" destId="{0B39F50F-1628-41A3-9622-60CA73178779}" srcOrd="1" destOrd="0" presId="urn:microsoft.com/office/officeart/2005/8/layout/cycle2"/>
    <dgm:cxn modelId="{2B7DF394-4A33-427C-8B62-15E4E973CE4C}" type="presParOf" srcId="{0B39F50F-1628-41A3-9622-60CA73178779}" destId="{D75A32C5-1B0C-4341-B975-755D83EA4E58}" srcOrd="0" destOrd="0" presId="urn:microsoft.com/office/officeart/2005/8/layout/cycle2"/>
    <dgm:cxn modelId="{71933553-1B8C-48BF-8001-D79698FDEBEC}" type="presParOf" srcId="{2E10A8EB-3F19-42B2-9EB7-B5F07A68D554}" destId="{019E0A26-02F1-4F7C-A3D7-AA39073A0034}" srcOrd="2" destOrd="0" presId="urn:microsoft.com/office/officeart/2005/8/layout/cycle2"/>
    <dgm:cxn modelId="{C15D7D43-E806-41C1-A171-E1DDD2C53270}" type="presParOf" srcId="{2E10A8EB-3F19-42B2-9EB7-B5F07A68D554}" destId="{52074E32-BEFC-499A-BF02-361CC127776A}" srcOrd="3" destOrd="0" presId="urn:microsoft.com/office/officeart/2005/8/layout/cycle2"/>
    <dgm:cxn modelId="{1C49F1B6-0625-4412-BC61-B53E120E5022}" type="presParOf" srcId="{52074E32-BEFC-499A-BF02-361CC127776A}" destId="{2D147A42-EFAD-453D-8915-9F80E3A3A944}" srcOrd="0" destOrd="0" presId="urn:microsoft.com/office/officeart/2005/8/layout/cycle2"/>
    <dgm:cxn modelId="{6CEEED85-00F3-41A4-B3F6-8D83C5FBF20F}" type="presParOf" srcId="{2E10A8EB-3F19-42B2-9EB7-B5F07A68D554}" destId="{B9EFA3E5-8BDB-4460-A197-2DCFE3907847}" srcOrd="4" destOrd="0" presId="urn:microsoft.com/office/officeart/2005/8/layout/cycle2"/>
    <dgm:cxn modelId="{6F08ACA6-02D9-451F-BD22-480145233690}" type="presParOf" srcId="{2E10A8EB-3F19-42B2-9EB7-B5F07A68D554}" destId="{C1EB89CC-B2B6-4BD0-B578-656EEB3B36A0}" srcOrd="5" destOrd="0" presId="urn:microsoft.com/office/officeart/2005/8/layout/cycle2"/>
    <dgm:cxn modelId="{6B5A30E8-3B42-4901-ACFD-FECE6708BDD3}" type="presParOf" srcId="{C1EB89CC-B2B6-4BD0-B578-656EEB3B36A0}" destId="{5276A986-F38F-4637-ADCF-9566B34D1210}" srcOrd="0" destOrd="0" presId="urn:microsoft.com/office/officeart/2005/8/layout/cycle2"/>
    <dgm:cxn modelId="{1F6D471B-5704-4723-A041-6DC3965D1125}" type="presParOf" srcId="{2E10A8EB-3F19-42B2-9EB7-B5F07A68D554}" destId="{E8F9669A-2D0F-4694-8F58-25A0CDDDBC6A}" srcOrd="6" destOrd="0" presId="urn:microsoft.com/office/officeart/2005/8/layout/cycle2"/>
    <dgm:cxn modelId="{1066D97F-5F6A-477A-840A-220FA3488AF6}" type="presParOf" srcId="{2E10A8EB-3F19-42B2-9EB7-B5F07A68D554}" destId="{F7A8238B-9723-4705-B107-A83708FF0480}" srcOrd="7" destOrd="0" presId="urn:microsoft.com/office/officeart/2005/8/layout/cycle2"/>
    <dgm:cxn modelId="{4786319C-1D32-4EAD-9C55-0484F6D3449E}" type="presParOf" srcId="{F7A8238B-9723-4705-B107-A83708FF0480}" destId="{886DB9E0-C0F9-4BDA-A0DE-6A98B8C1B52A}" srcOrd="0" destOrd="0" presId="urn:microsoft.com/office/officeart/2005/8/layout/cycle2"/>
    <dgm:cxn modelId="{31EB967E-3A14-4644-93B3-F09EBC6B6218}" type="presParOf" srcId="{2E10A8EB-3F19-42B2-9EB7-B5F07A68D554}" destId="{17C65963-114D-42EA-B2EB-C1FEB758FBD9}" srcOrd="8" destOrd="0" presId="urn:microsoft.com/office/officeart/2005/8/layout/cycle2"/>
    <dgm:cxn modelId="{B6D560A6-BACD-4429-9FA7-BECA64B58C36}" type="presParOf" srcId="{2E10A8EB-3F19-42B2-9EB7-B5F07A68D554}" destId="{0F374217-0752-4915-8708-B227CBCE233E}" srcOrd="9" destOrd="0" presId="urn:microsoft.com/office/officeart/2005/8/layout/cycle2"/>
    <dgm:cxn modelId="{B5036862-F593-4532-9926-A55596FC6AAF}" type="presParOf" srcId="{0F374217-0752-4915-8708-B227CBCE233E}" destId="{F6E3170D-8BF2-44C4-A542-E8BDC8A3A68F}" srcOrd="0" destOrd="0" presId="urn:microsoft.com/office/officeart/2005/8/layout/cycle2"/>
    <dgm:cxn modelId="{A3B16B65-37B0-4B0B-8FA3-955782981862}" type="presParOf" srcId="{2E10A8EB-3F19-42B2-9EB7-B5F07A68D554}" destId="{0CC0BC01-3A26-421B-B693-6E578CB72B94}" srcOrd="10" destOrd="0" presId="urn:microsoft.com/office/officeart/2005/8/layout/cycle2"/>
    <dgm:cxn modelId="{693DF722-8753-4091-8310-4EBFABDB21D2}" type="presParOf" srcId="{2E10A8EB-3F19-42B2-9EB7-B5F07A68D554}" destId="{86B8C1FF-7007-4C0F-9D16-B7AF54535058}" srcOrd="11" destOrd="0" presId="urn:microsoft.com/office/officeart/2005/8/layout/cycle2"/>
    <dgm:cxn modelId="{D42D0A80-06B4-4E47-9D05-C91C58634910}" type="presParOf" srcId="{86B8C1FF-7007-4C0F-9D16-B7AF54535058}" destId="{C3F705DE-4ABD-4AE5-A539-C86D873D08E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10F12D-BE80-4783-AB5B-D5789E223379}" type="doc">
      <dgm:prSet loTypeId="urn:microsoft.com/office/officeart/2005/8/layout/process2" loCatId="process" qsTypeId="urn:microsoft.com/office/officeart/2005/8/quickstyle/simple4" qsCatId="simple" csTypeId="urn:microsoft.com/office/officeart/2005/8/colors/colorful2" csCatId="colorful"/>
      <dgm:spPr/>
      <dgm:t>
        <a:bodyPr/>
        <a:lstStyle/>
        <a:p>
          <a:endParaRPr lang="en-US"/>
        </a:p>
      </dgm:t>
    </dgm:pt>
    <dgm:pt modelId="{6B3EE16D-918E-4928-8129-17B994636D5D}">
      <dgm:prSet/>
      <dgm:spPr/>
      <dgm:t>
        <a:bodyPr/>
        <a:lstStyle/>
        <a:p>
          <a:r>
            <a:rPr lang="en-AU" baseline="0"/>
            <a:t>If the scope of the grievance is outside of the purview of your direct manager, or if a satisfactory outcome is not achieved, an informal grievance report can be submitted to your relevant department head.</a:t>
          </a:r>
          <a:endParaRPr lang="en-US"/>
        </a:p>
      </dgm:t>
    </dgm:pt>
    <dgm:pt modelId="{FB32917B-64AA-438B-8521-30BFEA5794C6}" type="parTrans" cxnId="{4E2305E6-2E5D-4F7C-981A-EBD0C8842D39}">
      <dgm:prSet/>
      <dgm:spPr/>
      <dgm:t>
        <a:bodyPr/>
        <a:lstStyle/>
        <a:p>
          <a:endParaRPr lang="en-US"/>
        </a:p>
      </dgm:t>
    </dgm:pt>
    <dgm:pt modelId="{7B286ECC-3242-4430-B87F-1E83F8EB27EA}" type="sibTrans" cxnId="{4E2305E6-2E5D-4F7C-981A-EBD0C8842D39}">
      <dgm:prSet/>
      <dgm:spPr/>
      <dgm:t>
        <a:bodyPr/>
        <a:lstStyle/>
        <a:p>
          <a:endParaRPr lang="en-US"/>
        </a:p>
      </dgm:t>
    </dgm:pt>
    <dgm:pt modelId="{C7FEECFA-FBBC-4FEB-9A3E-A8AAF58203C9}">
      <dgm:prSet/>
      <dgm:spPr/>
      <dgm:t>
        <a:bodyPr/>
        <a:lstStyle/>
        <a:p>
          <a:r>
            <a:rPr lang="en-AU" baseline="0"/>
            <a:t>This is considered an escalation of grievance, and should only be considered if an effort to resolve the issue has already been made.</a:t>
          </a:r>
          <a:endParaRPr lang="en-US"/>
        </a:p>
      </dgm:t>
    </dgm:pt>
    <dgm:pt modelId="{C6657FCE-4246-4421-B0F8-2BAFE107784F}" type="parTrans" cxnId="{208D9D5D-2227-4D00-B44F-8BBDC68E9A75}">
      <dgm:prSet/>
      <dgm:spPr/>
      <dgm:t>
        <a:bodyPr/>
        <a:lstStyle/>
        <a:p>
          <a:endParaRPr lang="en-US"/>
        </a:p>
      </dgm:t>
    </dgm:pt>
    <dgm:pt modelId="{BEBEF2C0-CAEB-4C0D-9C39-24DBA336E56D}" type="sibTrans" cxnId="{208D9D5D-2227-4D00-B44F-8BBDC68E9A75}">
      <dgm:prSet/>
      <dgm:spPr/>
      <dgm:t>
        <a:bodyPr/>
        <a:lstStyle/>
        <a:p>
          <a:endParaRPr lang="en-US"/>
        </a:p>
      </dgm:t>
    </dgm:pt>
    <dgm:pt modelId="{35EEF61B-20F4-4790-A745-22E1F5031CFE}" type="pres">
      <dgm:prSet presAssocID="{B510F12D-BE80-4783-AB5B-D5789E223379}" presName="linearFlow" presStyleCnt="0">
        <dgm:presLayoutVars>
          <dgm:resizeHandles val="exact"/>
        </dgm:presLayoutVars>
      </dgm:prSet>
      <dgm:spPr/>
    </dgm:pt>
    <dgm:pt modelId="{BDF94756-82BF-4302-8BA2-DAF38E0AA0E0}" type="pres">
      <dgm:prSet presAssocID="{6B3EE16D-918E-4928-8129-17B994636D5D}" presName="node" presStyleLbl="node1" presStyleIdx="0" presStyleCnt="2">
        <dgm:presLayoutVars>
          <dgm:bulletEnabled val="1"/>
        </dgm:presLayoutVars>
      </dgm:prSet>
      <dgm:spPr/>
    </dgm:pt>
    <dgm:pt modelId="{9398A5BD-DEE6-4C76-9693-72FC08F5FAD4}" type="pres">
      <dgm:prSet presAssocID="{7B286ECC-3242-4430-B87F-1E83F8EB27EA}" presName="sibTrans" presStyleLbl="sibTrans2D1" presStyleIdx="0" presStyleCnt="1"/>
      <dgm:spPr/>
    </dgm:pt>
    <dgm:pt modelId="{829A1463-C1EA-4C9B-840B-575A480CB487}" type="pres">
      <dgm:prSet presAssocID="{7B286ECC-3242-4430-B87F-1E83F8EB27EA}" presName="connectorText" presStyleLbl="sibTrans2D1" presStyleIdx="0" presStyleCnt="1"/>
      <dgm:spPr/>
    </dgm:pt>
    <dgm:pt modelId="{2FCA645C-336F-47E5-9B3A-91C061FFBCC3}" type="pres">
      <dgm:prSet presAssocID="{C7FEECFA-FBBC-4FEB-9A3E-A8AAF58203C9}" presName="node" presStyleLbl="node1" presStyleIdx="1" presStyleCnt="2">
        <dgm:presLayoutVars>
          <dgm:bulletEnabled val="1"/>
        </dgm:presLayoutVars>
      </dgm:prSet>
      <dgm:spPr/>
    </dgm:pt>
  </dgm:ptLst>
  <dgm:cxnLst>
    <dgm:cxn modelId="{4F6BC911-100D-4893-9620-19391CE020E6}" type="presOf" srcId="{7B286ECC-3242-4430-B87F-1E83F8EB27EA}" destId="{9398A5BD-DEE6-4C76-9693-72FC08F5FAD4}" srcOrd="0" destOrd="0" presId="urn:microsoft.com/office/officeart/2005/8/layout/process2"/>
    <dgm:cxn modelId="{11A58612-CC3E-4B6A-BFF4-DED0C1F6F959}" type="presOf" srcId="{7B286ECC-3242-4430-B87F-1E83F8EB27EA}" destId="{829A1463-C1EA-4C9B-840B-575A480CB487}" srcOrd="1" destOrd="0" presId="urn:microsoft.com/office/officeart/2005/8/layout/process2"/>
    <dgm:cxn modelId="{629DD61F-1E3C-4A90-8B6E-322A0784BAE9}" type="presOf" srcId="{B510F12D-BE80-4783-AB5B-D5789E223379}" destId="{35EEF61B-20F4-4790-A745-22E1F5031CFE}" srcOrd="0" destOrd="0" presId="urn:microsoft.com/office/officeart/2005/8/layout/process2"/>
    <dgm:cxn modelId="{F51DA330-4F63-4388-82CB-D92BB6DA3AEA}" type="presOf" srcId="{6B3EE16D-918E-4928-8129-17B994636D5D}" destId="{BDF94756-82BF-4302-8BA2-DAF38E0AA0E0}" srcOrd="0" destOrd="0" presId="urn:microsoft.com/office/officeart/2005/8/layout/process2"/>
    <dgm:cxn modelId="{F4E93638-A185-416A-8DDA-C572D572CA9F}" type="presOf" srcId="{C7FEECFA-FBBC-4FEB-9A3E-A8AAF58203C9}" destId="{2FCA645C-336F-47E5-9B3A-91C061FFBCC3}" srcOrd="0" destOrd="0" presId="urn:microsoft.com/office/officeart/2005/8/layout/process2"/>
    <dgm:cxn modelId="{208D9D5D-2227-4D00-B44F-8BBDC68E9A75}" srcId="{B510F12D-BE80-4783-AB5B-D5789E223379}" destId="{C7FEECFA-FBBC-4FEB-9A3E-A8AAF58203C9}" srcOrd="1" destOrd="0" parTransId="{C6657FCE-4246-4421-B0F8-2BAFE107784F}" sibTransId="{BEBEF2C0-CAEB-4C0D-9C39-24DBA336E56D}"/>
    <dgm:cxn modelId="{4E2305E6-2E5D-4F7C-981A-EBD0C8842D39}" srcId="{B510F12D-BE80-4783-AB5B-D5789E223379}" destId="{6B3EE16D-918E-4928-8129-17B994636D5D}" srcOrd="0" destOrd="0" parTransId="{FB32917B-64AA-438B-8521-30BFEA5794C6}" sibTransId="{7B286ECC-3242-4430-B87F-1E83F8EB27EA}"/>
    <dgm:cxn modelId="{CF5CBBEA-C7C3-428E-BD3E-039D633BE56C}" type="presParOf" srcId="{35EEF61B-20F4-4790-A745-22E1F5031CFE}" destId="{BDF94756-82BF-4302-8BA2-DAF38E0AA0E0}" srcOrd="0" destOrd="0" presId="urn:microsoft.com/office/officeart/2005/8/layout/process2"/>
    <dgm:cxn modelId="{816C76D1-656B-4BF7-8460-75867710C77A}" type="presParOf" srcId="{35EEF61B-20F4-4790-A745-22E1F5031CFE}" destId="{9398A5BD-DEE6-4C76-9693-72FC08F5FAD4}" srcOrd="1" destOrd="0" presId="urn:microsoft.com/office/officeart/2005/8/layout/process2"/>
    <dgm:cxn modelId="{579C1B21-7ED4-4CDD-8AAF-25533559DFC6}" type="presParOf" srcId="{9398A5BD-DEE6-4C76-9693-72FC08F5FAD4}" destId="{829A1463-C1EA-4C9B-840B-575A480CB487}" srcOrd="0" destOrd="0" presId="urn:microsoft.com/office/officeart/2005/8/layout/process2"/>
    <dgm:cxn modelId="{10B702F8-F74D-4487-981C-9461E2083722}" type="presParOf" srcId="{35EEF61B-20F4-4790-A745-22E1F5031CFE}" destId="{2FCA645C-336F-47E5-9B3A-91C061FFBCC3}"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A462BB-534B-4D9E-BB14-C01FAD03A03B}" type="doc">
      <dgm:prSet loTypeId="urn:microsoft.com/office/officeart/2005/8/layout/cycle6" loCatId="cycle" qsTypeId="urn:microsoft.com/office/officeart/2005/8/quickstyle/simple4" qsCatId="simple" csTypeId="urn:microsoft.com/office/officeart/2005/8/colors/colorful5" csCatId="colorful"/>
      <dgm:spPr/>
      <dgm:t>
        <a:bodyPr/>
        <a:lstStyle/>
        <a:p>
          <a:endParaRPr lang="en-US"/>
        </a:p>
      </dgm:t>
    </dgm:pt>
    <dgm:pt modelId="{BA1AF9E5-CC51-47A9-8BEF-E83FE3D7E0C3}">
      <dgm:prSet/>
      <dgm:spPr/>
      <dgm:t>
        <a:bodyPr/>
        <a:lstStyle/>
        <a:p>
          <a:r>
            <a:rPr lang="en-AU" baseline="0"/>
            <a:t>Our core company values will be discussed by the hiring manager before you commence formal employment, this is to ensure that our values line up with your own and that you are a good fit for us, and we’re a good fit for you.</a:t>
          </a:r>
          <a:endParaRPr lang="en-US"/>
        </a:p>
      </dgm:t>
    </dgm:pt>
    <dgm:pt modelId="{DA9B4D71-053A-472E-A849-B6A274046D7F}" type="parTrans" cxnId="{B07BAA5C-02C4-4AD7-8D0D-FFE2308A6025}">
      <dgm:prSet/>
      <dgm:spPr/>
      <dgm:t>
        <a:bodyPr/>
        <a:lstStyle/>
        <a:p>
          <a:endParaRPr lang="en-US"/>
        </a:p>
      </dgm:t>
    </dgm:pt>
    <dgm:pt modelId="{E5B49333-2B42-42C8-8B35-A0927077B9CC}" type="sibTrans" cxnId="{B07BAA5C-02C4-4AD7-8D0D-FFE2308A6025}">
      <dgm:prSet/>
      <dgm:spPr/>
      <dgm:t>
        <a:bodyPr/>
        <a:lstStyle/>
        <a:p>
          <a:endParaRPr lang="en-US"/>
        </a:p>
      </dgm:t>
    </dgm:pt>
    <dgm:pt modelId="{A9E7D776-31CD-4652-A805-6C09CA8E3B8A}">
      <dgm:prSet/>
      <dgm:spPr/>
      <dgm:t>
        <a:bodyPr/>
        <a:lstStyle/>
        <a:p>
          <a:r>
            <a:rPr lang="en-AU" baseline="0"/>
            <a:t>Copies of our code of ethics are located throughout office grounds and on the home page of our company intranet.</a:t>
          </a:r>
          <a:endParaRPr lang="en-US"/>
        </a:p>
      </dgm:t>
    </dgm:pt>
    <dgm:pt modelId="{E74757FE-1DEB-46CA-A890-F584320CDA58}" type="parTrans" cxnId="{8F15F326-65E0-477E-B5E6-51CE3357A6E9}">
      <dgm:prSet/>
      <dgm:spPr/>
      <dgm:t>
        <a:bodyPr/>
        <a:lstStyle/>
        <a:p>
          <a:endParaRPr lang="en-US"/>
        </a:p>
      </dgm:t>
    </dgm:pt>
    <dgm:pt modelId="{DFB92DC5-EFFB-4D73-B204-2125069569AF}" type="sibTrans" cxnId="{8F15F326-65E0-477E-B5E6-51CE3357A6E9}">
      <dgm:prSet/>
      <dgm:spPr/>
      <dgm:t>
        <a:bodyPr/>
        <a:lstStyle/>
        <a:p>
          <a:endParaRPr lang="en-US"/>
        </a:p>
      </dgm:t>
    </dgm:pt>
    <dgm:pt modelId="{6DED34D1-E977-4E85-8137-AA8E0B6DB8C3}" type="pres">
      <dgm:prSet presAssocID="{D9A462BB-534B-4D9E-BB14-C01FAD03A03B}" presName="cycle" presStyleCnt="0">
        <dgm:presLayoutVars>
          <dgm:dir/>
          <dgm:resizeHandles val="exact"/>
        </dgm:presLayoutVars>
      </dgm:prSet>
      <dgm:spPr/>
    </dgm:pt>
    <dgm:pt modelId="{DA910BFC-82EB-4FCC-9586-05A2F3887083}" type="pres">
      <dgm:prSet presAssocID="{BA1AF9E5-CC51-47A9-8BEF-E83FE3D7E0C3}" presName="node" presStyleLbl="node1" presStyleIdx="0" presStyleCnt="2">
        <dgm:presLayoutVars>
          <dgm:bulletEnabled val="1"/>
        </dgm:presLayoutVars>
      </dgm:prSet>
      <dgm:spPr/>
    </dgm:pt>
    <dgm:pt modelId="{83879767-6530-4C1C-96B2-480C0BEA3C39}" type="pres">
      <dgm:prSet presAssocID="{BA1AF9E5-CC51-47A9-8BEF-E83FE3D7E0C3}" presName="spNode" presStyleCnt="0"/>
      <dgm:spPr/>
    </dgm:pt>
    <dgm:pt modelId="{7369591E-EEB7-4B4A-9CC2-C635E6122662}" type="pres">
      <dgm:prSet presAssocID="{E5B49333-2B42-42C8-8B35-A0927077B9CC}" presName="sibTrans" presStyleLbl="sibTrans1D1" presStyleIdx="0" presStyleCnt="2"/>
      <dgm:spPr/>
    </dgm:pt>
    <dgm:pt modelId="{CE6543D8-93C1-4EF6-ABEB-78BF2437B1DF}" type="pres">
      <dgm:prSet presAssocID="{A9E7D776-31CD-4652-A805-6C09CA8E3B8A}" presName="node" presStyleLbl="node1" presStyleIdx="1" presStyleCnt="2">
        <dgm:presLayoutVars>
          <dgm:bulletEnabled val="1"/>
        </dgm:presLayoutVars>
      </dgm:prSet>
      <dgm:spPr/>
    </dgm:pt>
    <dgm:pt modelId="{3B710F83-CB2C-4A72-994B-35D523C926BF}" type="pres">
      <dgm:prSet presAssocID="{A9E7D776-31CD-4652-A805-6C09CA8E3B8A}" presName="spNode" presStyleCnt="0"/>
      <dgm:spPr/>
    </dgm:pt>
    <dgm:pt modelId="{3D86BD88-4C9A-415F-B129-8C51F00F5A1D}" type="pres">
      <dgm:prSet presAssocID="{DFB92DC5-EFFB-4D73-B204-2125069569AF}" presName="sibTrans" presStyleLbl="sibTrans1D1" presStyleIdx="1" presStyleCnt="2"/>
      <dgm:spPr/>
    </dgm:pt>
  </dgm:ptLst>
  <dgm:cxnLst>
    <dgm:cxn modelId="{8F15F326-65E0-477E-B5E6-51CE3357A6E9}" srcId="{D9A462BB-534B-4D9E-BB14-C01FAD03A03B}" destId="{A9E7D776-31CD-4652-A805-6C09CA8E3B8A}" srcOrd="1" destOrd="0" parTransId="{E74757FE-1DEB-46CA-A890-F584320CDA58}" sibTransId="{DFB92DC5-EFFB-4D73-B204-2125069569AF}"/>
    <dgm:cxn modelId="{B07BAA5C-02C4-4AD7-8D0D-FFE2308A6025}" srcId="{D9A462BB-534B-4D9E-BB14-C01FAD03A03B}" destId="{BA1AF9E5-CC51-47A9-8BEF-E83FE3D7E0C3}" srcOrd="0" destOrd="0" parTransId="{DA9B4D71-053A-472E-A849-B6A274046D7F}" sibTransId="{E5B49333-2B42-42C8-8B35-A0927077B9CC}"/>
    <dgm:cxn modelId="{EFA9F7B0-B166-4948-86B8-66A31E1E44B4}" type="presOf" srcId="{A9E7D776-31CD-4652-A805-6C09CA8E3B8A}" destId="{CE6543D8-93C1-4EF6-ABEB-78BF2437B1DF}" srcOrd="0" destOrd="0" presId="urn:microsoft.com/office/officeart/2005/8/layout/cycle6"/>
    <dgm:cxn modelId="{9371D6E4-4BA0-474D-BE36-001D0E383364}" type="presOf" srcId="{DFB92DC5-EFFB-4D73-B204-2125069569AF}" destId="{3D86BD88-4C9A-415F-B129-8C51F00F5A1D}" srcOrd="0" destOrd="0" presId="urn:microsoft.com/office/officeart/2005/8/layout/cycle6"/>
    <dgm:cxn modelId="{7E2DF3E5-B52A-426B-AECF-356074035756}" type="presOf" srcId="{E5B49333-2B42-42C8-8B35-A0927077B9CC}" destId="{7369591E-EEB7-4B4A-9CC2-C635E6122662}" srcOrd="0" destOrd="0" presId="urn:microsoft.com/office/officeart/2005/8/layout/cycle6"/>
    <dgm:cxn modelId="{FAC158E8-CCB1-49AD-AA4B-310CB83AB14C}" type="presOf" srcId="{D9A462BB-534B-4D9E-BB14-C01FAD03A03B}" destId="{6DED34D1-E977-4E85-8137-AA8E0B6DB8C3}" srcOrd="0" destOrd="0" presId="urn:microsoft.com/office/officeart/2005/8/layout/cycle6"/>
    <dgm:cxn modelId="{4F43F1EF-C571-4D65-BAEA-1A363ECCBABE}" type="presOf" srcId="{BA1AF9E5-CC51-47A9-8BEF-E83FE3D7E0C3}" destId="{DA910BFC-82EB-4FCC-9586-05A2F3887083}" srcOrd="0" destOrd="0" presId="urn:microsoft.com/office/officeart/2005/8/layout/cycle6"/>
    <dgm:cxn modelId="{94FFC728-571C-4787-B708-79B0D1ED8578}" type="presParOf" srcId="{6DED34D1-E977-4E85-8137-AA8E0B6DB8C3}" destId="{DA910BFC-82EB-4FCC-9586-05A2F3887083}" srcOrd="0" destOrd="0" presId="urn:microsoft.com/office/officeart/2005/8/layout/cycle6"/>
    <dgm:cxn modelId="{4CC0D7CD-3094-4097-8A1A-D57F2F9C5C18}" type="presParOf" srcId="{6DED34D1-E977-4E85-8137-AA8E0B6DB8C3}" destId="{83879767-6530-4C1C-96B2-480C0BEA3C39}" srcOrd="1" destOrd="0" presId="urn:microsoft.com/office/officeart/2005/8/layout/cycle6"/>
    <dgm:cxn modelId="{550BFC02-084F-4D50-862F-0FAB26468737}" type="presParOf" srcId="{6DED34D1-E977-4E85-8137-AA8E0B6DB8C3}" destId="{7369591E-EEB7-4B4A-9CC2-C635E6122662}" srcOrd="2" destOrd="0" presId="urn:microsoft.com/office/officeart/2005/8/layout/cycle6"/>
    <dgm:cxn modelId="{D0E3D8A3-639B-4842-B627-F35AAE38A517}" type="presParOf" srcId="{6DED34D1-E977-4E85-8137-AA8E0B6DB8C3}" destId="{CE6543D8-93C1-4EF6-ABEB-78BF2437B1DF}" srcOrd="3" destOrd="0" presId="urn:microsoft.com/office/officeart/2005/8/layout/cycle6"/>
    <dgm:cxn modelId="{5AA5F928-FD26-4547-B251-0568C70B7E39}" type="presParOf" srcId="{6DED34D1-E977-4E85-8137-AA8E0B6DB8C3}" destId="{3B710F83-CB2C-4A72-994B-35D523C926BF}" srcOrd="4" destOrd="0" presId="urn:microsoft.com/office/officeart/2005/8/layout/cycle6"/>
    <dgm:cxn modelId="{F2B6DA57-7F18-45C2-9BF3-44F7AFC8070A}" type="presParOf" srcId="{6DED34D1-E977-4E85-8137-AA8E0B6DB8C3}" destId="{3D86BD88-4C9A-415F-B129-8C51F00F5A1D}"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130383-4D2B-4465-981E-EBB9641385A4}" type="doc">
      <dgm:prSet loTypeId="urn:microsoft.com/office/officeart/2005/8/layout/chevron1" loCatId="process" qsTypeId="urn:microsoft.com/office/officeart/2005/8/quickstyle/simple4" qsCatId="simple" csTypeId="urn:microsoft.com/office/officeart/2005/8/colors/accent1_2" csCatId="accent1"/>
      <dgm:spPr/>
      <dgm:t>
        <a:bodyPr/>
        <a:lstStyle/>
        <a:p>
          <a:endParaRPr lang="en-US"/>
        </a:p>
      </dgm:t>
    </dgm:pt>
    <dgm:pt modelId="{AA74F609-BCC3-4C73-B588-9265124227C9}">
      <dgm:prSet/>
      <dgm:spPr/>
      <dgm:t>
        <a:bodyPr/>
        <a:lstStyle/>
        <a:p>
          <a:r>
            <a:rPr lang="en-AU" baseline="0"/>
            <a:t>We will hold regular meetings during the implementation of major projects to ensure our values are being upheld in all aspects of our work</a:t>
          </a:r>
          <a:endParaRPr lang="en-US"/>
        </a:p>
      </dgm:t>
    </dgm:pt>
    <dgm:pt modelId="{C1A920D0-ABB3-46DB-8B80-0192522DA833}" type="parTrans" cxnId="{D0025F70-489C-43BD-8765-28C73B22DF78}">
      <dgm:prSet/>
      <dgm:spPr/>
      <dgm:t>
        <a:bodyPr/>
        <a:lstStyle/>
        <a:p>
          <a:endParaRPr lang="en-US"/>
        </a:p>
      </dgm:t>
    </dgm:pt>
    <dgm:pt modelId="{9CFC2AA9-B785-4AE8-8A8D-A84C30F77560}" type="sibTrans" cxnId="{D0025F70-489C-43BD-8765-28C73B22DF78}">
      <dgm:prSet/>
      <dgm:spPr/>
      <dgm:t>
        <a:bodyPr/>
        <a:lstStyle/>
        <a:p>
          <a:endParaRPr lang="en-US"/>
        </a:p>
      </dgm:t>
    </dgm:pt>
    <dgm:pt modelId="{8B390DEA-9008-44B6-84BC-F06DB3977B21}">
      <dgm:prSet/>
      <dgm:spPr/>
      <dgm:t>
        <a:bodyPr/>
        <a:lstStyle/>
        <a:p>
          <a:r>
            <a:rPr lang="en-AU" baseline="0"/>
            <a:t>Copies of our code can be found throughout office grounds, your work e-mail account and on the company intranet</a:t>
          </a:r>
          <a:endParaRPr lang="en-US"/>
        </a:p>
      </dgm:t>
    </dgm:pt>
    <dgm:pt modelId="{F9173BA3-BD69-472D-9ABD-E2E3975D5A4B}" type="parTrans" cxnId="{4DE4B7A0-C621-45B4-986B-2990934CEDBD}">
      <dgm:prSet/>
      <dgm:spPr/>
      <dgm:t>
        <a:bodyPr/>
        <a:lstStyle/>
        <a:p>
          <a:endParaRPr lang="en-US"/>
        </a:p>
      </dgm:t>
    </dgm:pt>
    <dgm:pt modelId="{E6A7B019-AF17-4A82-9FDB-88B435C2293D}" type="sibTrans" cxnId="{4DE4B7A0-C621-45B4-986B-2990934CEDBD}">
      <dgm:prSet/>
      <dgm:spPr/>
      <dgm:t>
        <a:bodyPr/>
        <a:lstStyle/>
        <a:p>
          <a:endParaRPr lang="en-US"/>
        </a:p>
      </dgm:t>
    </dgm:pt>
    <dgm:pt modelId="{B64ACA7C-8DCA-4174-BDD5-CC17CCBE555D}">
      <dgm:prSet/>
      <dgm:spPr/>
      <dgm:t>
        <a:bodyPr/>
        <a:lstStyle/>
        <a:p>
          <a:r>
            <a:rPr lang="en-AU" baseline="0"/>
            <a:t>Failure to adhere to the code of ethics may result in disciplinary action</a:t>
          </a:r>
          <a:endParaRPr lang="en-US"/>
        </a:p>
      </dgm:t>
    </dgm:pt>
    <dgm:pt modelId="{5A0498D4-7E11-443D-BEE0-BDD57433CE79}" type="parTrans" cxnId="{DD6BD4B9-A09E-45AE-A334-0C39182DC7CC}">
      <dgm:prSet/>
      <dgm:spPr/>
      <dgm:t>
        <a:bodyPr/>
        <a:lstStyle/>
        <a:p>
          <a:endParaRPr lang="en-US"/>
        </a:p>
      </dgm:t>
    </dgm:pt>
    <dgm:pt modelId="{1C7C8B03-CE43-471C-9455-9485F74CD205}" type="sibTrans" cxnId="{DD6BD4B9-A09E-45AE-A334-0C39182DC7CC}">
      <dgm:prSet/>
      <dgm:spPr/>
      <dgm:t>
        <a:bodyPr/>
        <a:lstStyle/>
        <a:p>
          <a:endParaRPr lang="en-US"/>
        </a:p>
      </dgm:t>
    </dgm:pt>
    <dgm:pt modelId="{897F8198-B769-4031-A8F0-D838D8C41E3D}" type="pres">
      <dgm:prSet presAssocID="{A7130383-4D2B-4465-981E-EBB9641385A4}" presName="Name0" presStyleCnt="0">
        <dgm:presLayoutVars>
          <dgm:dir/>
          <dgm:animLvl val="lvl"/>
          <dgm:resizeHandles val="exact"/>
        </dgm:presLayoutVars>
      </dgm:prSet>
      <dgm:spPr/>
    </dgm:pt>
    <dgm:pt modelId="{CB1C3F5A-EF41-44EF-BB63-0E0E16D7E6B8}" type="pres">
      <dgm:prSet presAssocID="{AA74F609-BCC3-4C73-B588-9265124227C9}" presName="parTxOnly" presStyleLbl="node1" presStyleIdx="0" presStyleCnt="3">
        <dgm:presLayoutVars>
          <dgm:chMax val="0"/>
          <dgm:chPref val="0"/>
          <dgm:bulletEnabled val="1"/>
        </dgm:presLayoutVars>
      </dgm:prSet>
      <dgm:spPr/>
    </dgm:pt>
    <dgm:pt modelId="{1F500A55-7451-4797-9199-769A3487530F}" type="pres">
      <dgm:prSet presAssocID="{9CFC2AA9-B785-4AE8-8A8D-A84C30F77560}" presName="parTxOnlySpace" presStyleCnt="0"/>
      <dgm:spPr/>
    </dgm:pt>
    <dgm:pt modelId="{0A974800-34A1-4F1C-9168-1A1B7C2B4D3D}" type="pres">
      <dgm:prSet presAssocID="{8B390DEA-9008-44B6-84BC-F06DB3977B21}" presName="parTxOnly" presStyleLbl="node1" presStyleIdx="1" presStyleCnt="3">
        <dgm:presLayoutVars>
          <dgm:chMax val="0"/>
          <dgm:chPref val="0"/>
          <dgm:bulletEnabled val="1"/>
        </dgm:presLayoutVars>
      </dgm:prSet>
      <dgm:spPr/>
    </dgm:pt>
    <dgm:pt modelId="{C4CFF3D6-F085-41C3-9F27-DD6B6CF1D18A}" type="pres">
      <dgm:prSet presAssocID="{E6A7B019-AF17-4A82-9FDB-88B435C2293D}" presName="parTxOnlySpace" presStyleCnt="0"/>
      <dgm:spPr/>
    </dgm:pt>
    <dgm:pt modelId="{AB884007-12B7-400F-83A0-294A61FC8AED}" type="pres">
      <dgm:prSet presAssocID="{B64ACA7C-8DCA-4174-BDD5-CC17CCBE555D}" presName="parTxOnly" presStyleLbl="node1" presStyleIdx="2" presStyleCnt="3">
        <dgm:presLayoutVars>
          <dgm:chMax val="0"/>
          <dgm:chPref val="0"/>
          <dgm:bulletEnabled val="1"/>
        </dgm:presLayoutVars>
      </dgm:prSet>
      <dgm:spPr/>
    </dgm:pt>
  </dgm:ptLst>
  <dgm:cxnLst>
    <dgm:cxn modelId="{8DF55626-640F-440D-98A5-44A916C34443}" type="presOf" srcId="{A7130383-4D2B-4465-981E-EBB9641385A4}" destId="{897F8198-B769-4031-A8F0-D838D8C41E3D}" srcOrd="0" destOrd="0" presId="urn:microsoft.com/office/officeart/2005/8/layout/chevron1"/>
    <dgm:cxn modelId="{C871C43B-1FDE-45C2-A14F-0FDAA723D009}" type="presOf" srcId="{B64ACA7C-8DCA-4174-BDD5-CC17CCBE555D}" destId="{AB884007-12B7-400F-83A0-294A61FC8AED}" srcOrd="0" destOrd="0" presId="urn:microsoft.com/office/officeart/2005/8/layout/chevron1"/>
    <dgm:cxn modelId="{D0025F70-489C-43BD-8765-28C73B22DF78}" srcId="{A7130383-4D2B-4465-981E-EBB9641385A4}" destId="{AA74F609-BCC3-4C73-B588-9265124227C9}" srcOrd="0" destOrd="0" parTransId="{C1A920D0-ABB3-46DB-8B80-0192522DA833}" sibTransId="{9CFC2AA9-B785-4AE8-8A8D-A84C30F77560}"/>
    <dgm:cxn modelId="{83114E8E-0E21-4192-BF8F-501CFE5A0F69}" type="presOf" srcId="{8B390DEA-9008-44B6-84BC-F06DB3977B21}" destId="{0A974800-34A1-4F1C-9168-1A1B7C2B4D3D}" srcOrd="0" destOrd="0" presId="urn:microsoft.com/office/officeart/2005/8/layout/chevron1"/>
    <dgm:cxn modelId="{4DE4B7A0-C621-45B4-986B-2990934CEDBD}" srcId="{A7130383-4D2B-4465-981E-EBB9641385A4}" destId="{8B390DEA-9008-44B6-84BC-F06DB3977B21}" srcOrd="1" destOrd="0" parTransId="{F9173BA3-BD69-472D-9ABD-E2E3975D5A4B}" sibTransId="{E6A7B019-AF17-4A82-9FDB-88B435C2293D}"/>
    <dgm:cxn modelId="{DD6BD4B9-A09E-45AE-A334-0C39182DC7CC}" srcId="{A7130383-4D2B-4465-981E-EBB9641385A4}" destId="{B64ACA7C-8DCA-4174-BDD5-CC17CCBE555D}" srcOrd="2" destOrd="0" parTransId="{5A0498D4-7E11-443D-BEE0-BDD57433CE79}" sibTransId="{1C7C8B03-CE43-471C-9455-9485F74CD205}"/>
    <dgm:cxn modelId="{AF6159F2-B518-47E4-A65D-02628C1C2EBA}" type="presOf" srcId="{AA74F609-BCC3-4C73-B588-9265124227C9}" destId="{CB1C3F5A-EF41-44EF-BB63-0E0E16D7E6B8}" srcOrd="0" destOrd="0" presId="urn:microsoft.com/office/officeart/2005/8/layout/chevron1"/>
    <dgm:cxn modelId="{97111B6E-4CE4-45C8-AEFF-EA71EE157BDA}" type="presParOf" srcId="{897F8198-B769-4031-A8F0-D838D8C41E3D}" destId="{CB1C3F5A-EF41-44EF-BB63-0E0E16D7E6B8}" srcOrd="0" destOrd="0" presId="urn:microsoft.com/office/officeart/2005/8/layout/chevron1"/>
    <dgm:cxn modelId="{16899082-C49E-49D2-AD13-604CCC4B1840}" type="presParOf" srcId="{897F8198-B769-4031-A8F0-D838D8C41E3D}" destId="{1F500A55-7451-4797-9199-769A3487530F}" srcOrd="1" destOrd="0" presId="urn:microsoft.com/office/officeart/2005/8/layout/chevron1"/>
    <dgm:cxn modelId="{E26C606A-0AE6-449E-A189-E37D140C1717}" type="presParOf" srcId="{897F8198-B769-4031-A8F0-D838D8C41E3D}" destId="{0A974800-34A1-4F1C-9168-1A1B7C2B4D3D}" srcOrd="2" destOrd="0" presId="urn:microsoft.com/office/officeart/2005/8/layout/chevron1"/>
    <dgm:cxn modelId="{475421F2-A51C-408B-99BE-8E06EF29EA1C}" type="presParOf" srcId="{897F8198-B769-4031-A8F0-D838D8C41E3D}" destId="{C4CFF3D6-F085-41C3-9F27-DD6B6CF1D18A}" srcOrd="3" destOrd="0" presId="urn:microsoft.com/office/officeart/2005/8/layout/chevron1"/>
    <dgm:cxn modelId="{DDC99919-F620-4A17-B879-9BD3C3D31748}" type="presParOf" srcId="{897F8198-B769-4031-A8F0-D838D8C41E3D}" destId="{AB884007-12B7-400F-83A0-294A61FC8AED}"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DD412-F0A2-44EE-B662-0628C012F52F}">
      <dsp:nvSpPr>
        <dsp:cNvPr id="0" name=""/>
        <dsp:cNvSpPr/>
      </dsp:nvSpPr>
      <dsp:spPr>
        <a:xfrm>
          <a:off x="2937159" y="1072"/>
          <a:ext cx="1644809" cy="1644809"/>
        </a:xfrm>
        <a:prstGeom prst="ellipse">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AU" sz="700" b="1" kern="1200"/>
            <a:t>Honesty and Integrity</a:t>
          </a:r>
          <a:r>
            <a:rPr lang="en-AU" sz="700" i="1" kern="1200"/>
            <a:t> - </a:t>
          </a:r>
          <a:r>
            <a:rPr lang="en-AU" sz="700" b="1" kern="1200"/>
            <a:t>I will continue to be transparent in my working practices. I will be fair in my dealings and avoid conflicts of interest. If conflicts of interest do arise, I will report them before proceeding.</a:t>
          </a:r>
          <a:endParaRPr lang="en-US" sz="700" kern="1200"/>
        </a:p>
      </dsp:txBody>
      <dsp:txXfrm>
        <a:off x="3178036" y="241949"/>
        <a:ext cx="1163055" cy="1163055"/>
      </dsp:txXfrm>
    </dsp:sp>
    <dsp:sp modelId="{0B39F50F-1628-41A3-9622-60CA73178779}">
      <dsp:nvSpPr>
        <dsp:cNvPr id="0" name=""/>
        <dsp:cNvSpPr/>
      </dsp:nvSpPr>
      <dsp:spPr>
        <a:xfrm rot="1800000">
          <a:off x="4599928" y="1157568"/>
          <a:ext cx="438097" cy="55512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r>
            <a:rPr lang="en-US" sz="500" kern="1200"/>
            <a:t>1</a:t>
          </a:r>
        </a:p>
      </dsp:txBody>
      <dsp:txXfrm>
        <a:off x="4608732" y="1235736"/>
        <a:ext cx="306668" cy="333073"/>
      </dsp:txXfrm>
    </dsp:sp>
    <dsp:sp modelId="{019E0A26-02F1-4F7C-A3D7-AA39073A0034}">
      <dsp:nvSpPr>
        <dsp:cNvPr id="0" name=""/>
        <dsp:cNvSpPr/>
      </dsp:nvSpPr>
      <dsp:spPr>
        <a:xfrm>
          <a:off x="5077461" y="1236776"/>
          <a:ext cx="1644809" cy="1644809"/>
        </a:xfrm>
        <a:prstGeom prst="ellipse">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AU" sz="700" b="1" kern="1200"/>
            <a:t>Competency and Training - I will work to the full capacity of my abilities and share my knowledge with my peers.</a:t>
          </a:r>
          <a:endParaRPr lang="en-US" sz="700" kern="1200"/>
        </a:p>
      </dsp:txBody>
      <dsp:txXfrm>
        <a:off x="5318338" y="1477653"/>
        <a:ext cx="1163055" cy="1163055"/>
      </dsp:txXfrm>
    </dsp:sp>
    <dsp:sp modelId="{52074E32-BEFC-499A-BF02-361CC127776A}">
      <dsp:nvSpPr>
        <dsp:cNvPr id="0" name=""/>
        <dsp:cNvSpPr/>
      </dsp:nvSpPr>
      <dsp:spPr>
        <a:xfrm rot="5400000">
          <a:off x="5680817" y="3004924"/>
          <a:ext cx="438097" cy="55512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r>
            <a:rPr lang="en-US" sz="500" kern="1200"/>
            <a:t>2</a:t>
          </a:r>
        </a:p>
      </dsp:txBody>
      <dsp:txXfrm>
        <a:off x="5746532" y="3050235"/>
        <a:ext cx="306668" cy="333073"/>
      </dsp:txXfrm>
    </dsp:sp>
    <dsp:sp modelId="{B9EFA3E5-8BDB-4460-A197-2DCFE3907847}">
      <dsp:nvSpPr>
        <dsp:cNvPr id="0" name=""/>
        <dsp:cNvSpPr/>
      </dsp:nvSpPr>
      <dsp:spPr>
        <a:xfrm>
          <a:off x="5077461" y="3708184"/>
          <a:ext cx="1644809" cy="1644809"/>
        </a:xfrm>
        <a:prstGeom prst="ellipse">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AU" sz="700" b="1" kern="1200"/>
            <a:t>Workplace Equality - I will treat my colleagues equally regardless of social position, race, religion, sexual orientation or disability.</a:t>
          </a:r>
          <a:endParaRPr lang="en-US" sz="700" kern="1200"/>
        </a:p>
      </dsp:txBody>
      <dsp:txXfrm>
        <a:off x="5318338" y="3949061"/>
        <a:ext cx="1163055" cy="1163055"/>
      </dsp:txXfrm>
    </dsp:sp>
    <dsp:sp modelId="{C1EB89CC-B2B6-4BD0-B578-656EEB3B36A0}">
      <dsp:nvSpPr>
        <dsp:cNvPr id="0" name=""/>
        <dsp:cNvSpPr/>
      </dsp:nvSpPr>
      <dsp:spPr>
        <a:xfrm rot="9000000">
          <a:off x="4621404" y="4864679"/>
          <a:ext cx="438097" cy="55512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r>
            <a:rPr lang="en-US" sz="500" kern="1200"/>
            <a:t>3</a:t>
          </a:r>
        </a:p>
      </dsp:txBody>
      <dsp:txXfrm rot="10800000">
        <a:off x="4744029" y="4942847"/>
        <a:ext cx="306668" cy="333073"/>
      </dsp:txXfrm>
    </dsp:sp>
    <dsp:sp modelId="{E8F9669A-2D0F-4694-8F58-25A0CDDDBC6A}">
      <dsp:nvSpPr>
        <dsp:cNvPr id="0" name=""/>
        <dsp:cNvSpPr/>
      </dsp:nvSpPr>
      <dsp:spPr>
        <a:xfrm>
          <a:off x="2937159" y="4943888"/>
          <a:ext cx="1644809" cy="1644809"/>
        </a:xfrm>
        <a:prstGeom prst="ellipse">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AU" sz="700" b="1" kern="1200"/>
            <a:t>Privacy - I will not access or divulge private information located within computer machines unless explicit authorisation has been given to do so. I will report any breaches of privacy in effort to maintain the confidentiality of information. </a:t>
          </a:r>
          <a:r>
            <a:rPr lang="en-US" sz="700" b="1" kern="1200"/>
            <a:t>I acknowledge and obey all statutory laws regarding data privacy in the Commonwealth.</a:t>
          </a:r>
          <a:endParaRPr lang="en-US" sz="700" kern="1200"/>
        </a:p>
      </dsp:txBody>
      <dsp:txXfrm>
        <a:off x="3178036" y="5184765"/>
        <a:ext cx="1163055" cy="1163055"/>
      </dsp:txXfrm>
    </dsp:sp>
    <dsp:sp modelId="{F7A8238B-9723-4705-B107-A83708FF0480}">
      <dsp:nvSpPr>
        <dsp:cNvPr id="0" name=""/>
        <dsp:cNvSpPr/>
      </dsp:nvSpPr>
      <dsp:spPr>
        <a:xfrm rot="12600000">
          <a:off x="2481102" y="4877078"/>
          <a:ext cx="438097" cy="55512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r>
            <a:rPr lang="en-US" sz="500" kern="1200"/>
            <a:t>4</a:t>
          </a:r>
        </a:p>
      </dsp:txBody>
      <dsp:txXfrm rot="10800000">
        <a:off x="2603727" y="5020960"/>
        <a:ext cx="306668" cy="333073"/>
      </dsp:txXfrm>
    </dsp:sp>
    <dsp:sp modelId="{17C65963-114D-42EA-B2EB-C1FEB758FBD9}">
      <dsp:nvSpPr>
        <dsp:cNvPr id="0" name=""/>
        <dsp:cNvSpPr/>
      </dsp:nvSpPr>
      <dsp:spPr>
        <a:xfrm>
          <a:off x="796857" y="3708184"/>
          <a:ext cx="1644809" cy="1644809"/>
        </a:xfrm>
        <a:prstGeom prst="ellipse">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AU" sz="700" b="1" kern="1200"/>
            <a:t>Social Responsibility - The betterment of society is always at the forefront of my work. I will ensure that I will not cause malicious or incidental harm because of my work.</a:t>
          </a:r>
          <a:endParaRPr lang="en-US" sz="700" kern="1200"/>
        </a:p>
      </dsp:txBody>
      <dsp:txXfrm>
        <a:off x="1037734" y="3949061"/>
        <a:ext cx="1163055" cy="1163055"/>
      </dsp:txXfrm>
    </dsp:sp>
    <dsp:sp modelId="{0F374217-0752-4915-8708-B227CBCE233E}">
      <dsp:nvSpPr>
        <dsp:cNvPr id="0" name=""/>
        <dsp:cNvSpPr/>
      </dsp:nvSpPr>
      <dsp:spPr>
        <a:xfrm rot="16200000">
          <a:off x="1400213" y="3029722"/>
          <a:ext cx="438097" cy="55512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r>
            <a:rPr lang="en-US" sz="500" kern="1200"/>
            <a:t>5</a:t>
          </a:r>
        </a:p>
      </dsp:txBody>
      <dsp:txXfrm>
        <a:off x="1465928" y="3206462"/>
        <a:ext cx="306668" cy="333073"/>
      </dsp:txXfrm>
    </dsp:sp>
    <dsp:sp modelId="{0CC0BC01-3A26-421B-B693-6E578CB72B94}">
      <dsp:nvSpPr>
        <dsp:cNvPr id="0" name=""/>
        <dsp:cNvSpPr/>
      </dsp:nvSpPr>
      <dsp:spPr>
        <a:xfrm>
          <a:off x="796857" y="1236776"/>
          <a:ext cx="1644809" cy="1644809"/>
        </a:xfrm>
        <a:prstGeom prst="ellipse">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AU" sz="700" b="1" kern="1200"/>
            <a:t>Professional Development - My personal actions and behaviour reflect on Reverse-Dad Software. I will maintain a professional attitude not only towards my work, but also within my social and private life.</a:t>
          </a:r>
          <a:endParaRPr lang="en-US" sz="700" kern="1200"/>
        </a:p>
      </dsp:txBody>
      <dsp:txXfrm>
        <a:off x="1037734" y="1477653"/>
        <a:ext cx="1163055" cy="1163055"/>
      </dsp:txXfrm>
    </dsp:sp>
    <dsp:sp modelId="{86B8C1FF-7007-4C0F-9D16-B7AF54535058}">
      <dsp:nvSpPr>
        <dsp:cNvPr id="0" name=""/>
        <dsp:cNvSpPr/>
      </dsp:nvSpPr>
      <dsp:spPr>
        <a:xfrm rot="19800000">
          <a:off x="2459626" y="1169966"/>
          <a:ext cx="438097" cy="55512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r>
            <a:rPr lang="en-US" sz="500" kern="1200"/>
            <a:t>6</a:t>
          </a:r>
        </a:p>
      </dsp:txBody>
      <dsp:txXfrm>
        <a:off x="2468430" y="1313848"/>
        <a:ext cx="306668" cy="333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94756-82BF-4302-8BA2-DAF38E0AA0E0}">
      <dsp:nvSpPr>
        <dsp:cNvPr id="0" name=""/>
        <dsp:cNvSpPr/>
      </dsp:nvSpPr>
      <dsp:spPr>
        <a:xfrm>
          <a:off x="1245619" y="680"/>
          <a:ext cx="4015064" cy="2230591"/>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baseline="0"/>
            <a:t>If the scope of the grievance is outside of the purview of your direct manager, or if a satisfactory outcome is not achieved, an informal grievance report can be submitted to your relevant department head.</a:t>
          </a:r>
          <a:endParaRPr lang="en-US" sz="2100" kern="1200"/>
        </a:p>
      </dsp:txBody>
      <dsp:txXfrm>
        <a:off x="1310951" y="66012"/>
        <a:ext cx="3884400" cy="2099927"/>
      </dsp:txXfrm>
    </dsp:sp>
    <dsp:sp modelId="{9398A5BD-DEE6-4C76-9693-72FC08F5FAD4}">
      <dsp:nvSpPr>
        <dsp:cNvPr id="0" name=""/>
        <dsp:cNvSpPr/>
      </dsp:nvSpPr>
      <dsp:spPr>
        <a:xfrm rot="5400000">
          <a:off x="2834916" y="2287036"/>
          <a:ext cx="836471" cy="1003766"/>
        </a:xfrm>
        <a:prstGeom prst="rightArrow">
          <a:avLst>
            <a:gd name="adj1" fmla="val 60000"/>
            <a:gd name="adj2" fmla="val 5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2952022" y="2370684"/>
        <a:ext cx="602260" cy="585530"/>
      </dsp:txXfrm>
    </dsp:sp>
    <dsp:sp modelId="{2FCA645C-336F-47E5-9B3A-91C061FFBCC3}">
      <dsp:nvSpPr>
        <dsp:cNvPr id="0" name=""/>
        <dsp:cNvSpPr/>
      </dsp:nvSpPr>
      <dsp:spPr>
        <a:xfrm>
          <a:off x="1245619" y="3346567"/>
          <a:ext cx="4015064" cy="2230591"/>
        </a:xfrm>
        <a:prstGeom prst="roundRect">
          <a:avLst>
            <a:gd name="adj" fmla="val 10000"/>
          </a:avLst>
        </a:prstGeom>
        <a:gradFill rotWithShape="0">
          <a:gsLst>
            <a:gs pos="0">
              <a:schemeClr val="accent2">
                <a:hueOff val="-165654"/>
                <a:satOff val="-54335"/>
                <a:lumOff val="-19803"/>
                <a:alphaOff val="0"/>
                <a:tint val="94000"/>
                <a:satMod val="103000"/>
                <a:lumMod val="102000"/>
              </a:schemeClr>
            </a:gs>
            <a:gs pos="50000">
              <a:schemeClr val="accent2">
                <a:hueOff val="-165654"/>
                <a:satOff val="-54335"/>
                <a:lumOff val="-19803"/>
                <a:alphaOff val="0"/>
                <a:shade val="100000"/>
                <a:satMod val="110000"/>
                <a:lumMod val="100000"/>
              </a:schemeClr>
            </a:gs>
            <a:gs pos="100000">
              <a:schemeClr val="accent2">
                <a:hueOff val="-165654"/>
                <a:satOff val="-54335"/>
                <a:lumOff val="-19803"/>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baseline="0"/>
            <a:t>This is considered an escalation of grievance, and should only be considered if an effort to resolve the issue has already been made.</a:t>
          </a:r>
          <a:endParaRPr lang="en-US" sz="2100" kern="1200"/>
        </a:p>
      </dsp:txBody>
      <dsp:txXfrm>
        <a:off x="1310951" y="3411899"/>
        <a:ext cx="3884400" cy="20999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10BFC-82EB-4FCC-9586-05A2F3887083}">
      <dsp:nvSpPr>
        <dsp:cNvPr id="0" name=""/>
        <dsp:cNvSpPr/>
      </dsp:nvSpPr>
      <dsp:spPr>
        <a:xfrm>
          <a:off x="1111" y="1784302"/>
          <a:ext cx="3091129" cy="2009234"/>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baseline="0"/>
            <a:t>Our core company values will be discussed by the hiring manager before you commence formal employment, this is to ensure that our values line up with your own and that you are a good fit for us, and we’re a good fit for you.</a:t>
          </a:r>
          <a:endParaRPr lang="en-US" sz="1600" kern="1200"/>
        </a:p>
      </dsp:txBody>
      <dsp:txXfrm>
        <a:off x="99194" y="1882385"/>
        <a:ext cx="2894963" cy="1813068"/>
      </dsp:txXfrm>
    </dsp:sp>
    <dsp:sp modelId="{7369591E-EEB7-4B4A-9CC2-C635E6122662}">
      <dsp:nvSpPr>
        <dsp:cNvPr id="0" name=""/>
        <dsp:cNvSpPr/>
      </dsp:nvSpPr>
      <dsp:spPr>
        <a:xfrm>
          <a:off x="1546676" y="1082444"/>
          <a:ext cx="3412951" cy="3412951"/>
        </a:xfrm>
        <a:custGeom>
          <a:avLst/>
          <a:gdLst/>
          <a:ahLst/>
          <a:cxnLst/>
          <a:rect l="0" t="0" r="0" b="0"/>
          <a:pathLst>
            <a:path>
              <a:moveTo>
                <a:pt x="343475" y="679689"/>
              </a:moveTo>
              <a:arcTo wR="1706475" hR="1706475" stAng="13019503" swAng="6360993"/>
            </a:path>
          </a:pathLst>
        </a:custGeom>
        <a:noFill/>
        <a:ln w="6350" cap="flat" cmpd="sng" algn="in">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6543D8-93C1-4EF6-ABEB-78BF2437B1DF}">
      <dsp:nvSpPr>
        <dsp:cNvPr id="0" name=""/>
        <dsp:cNvSpPr/>
      </dsp:nvSpPr>
      <dsp:spPr>
        <a:xfrm>
          <a:off x="3414062" y="1784302"/>
          <a:ext cx="3091129" cy="2009234"/>
        </a:xfrm>
        <a:prstGeom prst="roundRect">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baseline="0"/>
            <a:t>Copies of our code of ethics are located throughout office grounds and on the home page of our company intranet.</a:t>
          </a:r>
          <a:endParaRPr lang="en-US" sz="1600" kern="1200"/>
        </a:p>
      </dsp:txBody>
      <dsp:txXfrm>
        <a:off x="3512145" y="1882385"/>
        <a:ext cx="2894963" cy="1813068"/>
      </dsp:txXfrm>
    </dsp:sp>
    <dsp:sp modelId="{3D86BD88-4C9A-415F-B129-8C51F00F5A1D}">
      <dsp:nvSpPr>
        <dsp:cNvPr id="0" name=""/>
        <dsp:cNvSpPr/>
      </dsp:nvSpPr>
      <dsp:spPr>
        <a:xfrm>
          <a:off x="1546676" y="1082444"/>
          <a:ext cx="3412951" cy="3412951"/>
        </a:xfrm>
        <a:custGeom>
          <a:avLst/>
          <a:gdLst/>
          <a:ahLst/>
          <a:cxnLst/>
          <a:rect l="0" t="0" r="0" b="0"/>
          <a:pathLst>
            <a:path>
              <a:moveTo>
                <a:pt x="3069476" y="2733261"/>
              </a:moveTo>
              <a:arcTo wR="1706475" hR="1706475" stAng="2219503" swAng="6360993"/>
            </a:path>
          </a:pathLst>
        </a:custGeom>
        <a:noFill/>
        <a:ln w="6350" cap="flat" cmpd="sng" algn="in">
          <a:solidFill>
            <a:schemeClr val="accent5">
              <a:hueOff val="8832355"/>
              <a:satOff val="28758"/>
              <a:lumOff val="1000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C3F5A-EF41-44EF-BB63-0E0E16D7E6B8}">
      <dsp:nvSpPr>
        <dsp:cNvPr id="0" name=""/>
        <dsp:cNvSpPr/>
      </dsp:nvSpPr>
      <dsp:spPr>
        <a:xfrm>
          <a:off x="2913" y="1080683"/>
          <a:ext cx="3550081" cy="142003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AU" sz="1500" kern="1200" baseline="0"/>
            <a:t>We will hold regular meetings during the implementation of major projects to ensure our values are being upheld in all aspects of our work</a:t>
          </a:r>
          <a:endParaRPr lang="en-US" sz="1500" kern="1200"/>
        </a:p>
      </dsp:txBody>
      <dsp:txXfrm>
        <a:off x="712929" y="1080683"/>
        <a:ext cx="2130049" cy="1420032"/>
      </dsp:txXfrm>
    </dsp:sp>
    <dsp:sp modelId="{0A974800-34A1-4F1C-9168-1A1B7C2B4D3D}">
      <dsp:nvSpPr>
        <dsp:cNvPr id="0" name=""/>
        <dsp:cNvSpPr/>
      </dsp:nvSpPr>
      <dsp:spPr>
        <a:xfrm>
          <a:off x="3197987" y="1080683"/>
          <a:ext cx="3550081" cy="142003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AU" sz="1500" kern="1200" baseline="0"/>
            <a:t>Copies of our code can be found throughout office grounds, your work e-mail account and on the company intranet</a:t>
          </a:r>
          <a:endParaRPr lang="en-US" sz="1500" kern="1200"/>
        </a:p>
      </dsp:txBody>
      <dsp:txXfrm>
        <a:off x="3908003" y="1080683"/>
        <a:ext cx="2130049" cy="1420032"/>
      </dsp:txXfrm>
    </dsp:sp>
    <dsp:sp modelId="{AB884007-12B7-400F-83A0-294A61FC8AED}">
      <dsp:nvSpPr>
        <dsp:cNvPr id="0" name=""/>
        <dsp:cNvSpPr/>
      </dsp:nvSpPr>
      <dsp:spPr>
        <a:xfrm>
          <a:off x="6393060" y="1080683"/>
          <a:ext cx="3550081" cy="142003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AU" sz="1500" kern="1200" baseline="0"/>
            <a:t>Failure to adhere to the code of ethics may result in disciplinary action</a:t>
          </a:r>
          <a:endParaRPr lang="en-US" sz="1500" kern="1200"/>
        </a:p>
      </dsp:txBody>
      <dsp:txXfrm>
        <a:off x="7103076" y="1080683"/>
        <a:ext cx="2130049" cy="142003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t>2/28/2019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002938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806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403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725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t>2/28/2019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280872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234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2653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112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847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2/28/2019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8883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2/28/2019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837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2/28/2019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998014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2CAD098-D10B-4D17-AD8E-230126BDBAE7}"/>
              </a:ext>
            </a:extLst>
          </p:cNvPr>
          <p:cNvSpPr>
            <a:spLocks noGrp="1"/>
          </p:cNvSpPr>
          <p:nvPr>
            <p:ph type="subTitle" idx="1"/>
          </p:nvPr>
        </p:nvSpPr>
        <p:spPr>
          <a:xfrm>
            <a:off x="6711885" y="4436462"/>
            <a:ext cx="4798243" cy="1794656"/>
          </a:xfrm>
        </p:spPr>
        <p:txBody>
          <a:bodyPr>
            <a:normAutofit/>
          </a:bodyPr>
          <a:lstStyle/>
          <a:p>
            <a:pPr>
              <a:spcAft>
                <a:spcPts val="600"/>
              </a:spcAft>
            </a:pPr>
            <a:r>
              <a:rPr lang="en-AU"/>
              <a:t>Software-Dad Code of Ethics</a:t>
            </a:r>
          </a:p>
        </p:txBody>
      </p:sp>
      <p:sp>
        <p:nvSpPr>
          <p:cNvPr id="12"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5" name="Picture 4">
            <a:extLst>
              <a:ext uri="{FF2B5EF4-FFF2-40B4-BE49-F238E27FC236}">
                <a16:creationId xmlns:a16="http://schemas.microsoft.com/office/drawing/2014/main" id="{D02D556A-594A-48F8-AAF1-EFDB73704D87}"/>
              </a:ext>
            </a:extLst>
          </p:cNvPr>
          <p:cNvPicPr>
            <a:picLocks noChangeAspect="1"/>
          </p:cNvPicPr>
          <p:nvPr/>
        </p:nvPicPr>
        <p:blipFill>
          <a:blip r:embed="rId2"/>
          <a:stretch>
            <a:fillRect/>
          </a:stretch>
        </p:blipFill>
        <p:spPr>
          <a:xfrm>
            <a:off x="1371403" y="1425173"/>
            <a:ext cx="4207669" cy="4207669"/>
          </a:xfrm>
          <a:prstGeom prst="rect">
            <a:avLst/>
          </a:prstGeom>
        </p:spPr>
      </p:pic>
    </p:spTree>
    <p:extLst>
      <p:ext uri="{BB962C8B-B14F-4D97-AF65-F5344CB8AC3E}">
        <p14:creationId xmlns:p14="http://schemas.microsoft.com/office/powerpoint/2010/main" val="811991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CD06D-A24C-4B4D-8569-BB371CEEEFD7}"/>
              </a:ext>
            </a:extLst>
          </p:cNvPr>
          <p:cNvSpPr>
            <a:spLocks noGrp="1"/>
          </p:cNvSpPr>
          <p:nvPr>
            <p:ph type="title"/>
          </p:nvPr>
        </p:nvSpPr>
        <p:spPr>
          <a:xfrm>
            <a:off x="643467" y="685800"/>
            <a:ext cx="10905066" cy="1485900"/>
          </a:xfrm>
          <a:noFill/>
        </p:spPr>
        <p:txBody>
          <a:bodyPr>
            <a:normAutofit/>
          </a:bodyPr>
          <a:lstStyle/>
          <a:p>
            <a:pPr algn="ctr"/>
            <a:r>
              <a:rPr lang="en-AU"/>
              <a:t>Following our values</a:t>
            </a:r>
          </a:p>
        </p:txBody>
      </p:sp>
      <p:graphicFrame>
        <p:nvGraphicFramePr>
          <p:cNvPr id="13" name="Content Placeholder 2">
            <a:extLst>
              <a:ext uri="{FF2B5EF4-FFF2-40B4-BE49-F238E27FC236}">
                <a16:creationId xmlns:a16="http://schemas.microsoft.com/office/drawing/2014/main" id="{7504FB3E-5A64-4653-BD65-5ECC4BB76505}"/>
              </a:ext>
            </a:extLst>
          </p:cNvPr>
          <p:cNvGraphicFramePr>
            <a:graphicFrameLocks noGrp="1"/>
          </p:cNvGraphicFramePr>
          <p:nvPr>
            <p:ph idx="1"/>
            <p:extLst>
              <p:ext uri="{D42A27DB-BD31-4B8C-83A1-F6EECF244321}">
                <p14:modId xmlns:p14="http://schemas.microsoft.com/office/powerpoint/2010/main" val="3801525059"/>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62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2B93CDAF-2484-4F86-92F5-02F2EE7A91BC}"/>
              </a:ext>
            </a:extLst>
          </p:cNvPr>
          <p:cNvSpPr>
            <a:spLocks noGrp="1"/>
          </p:cNvSpPr>
          <p:nvPr>
            <p:ph type="title"/>
          </p:nvPr>
        </p:nvSpPr>
        <p:spPr>
          <a:xfrm>
            <a:off x="1084006" y="1086143"/>
            <a:ext cx="9969910" cy="3540448"/>
          </a:xfrm>
        </p:spPr>
        <p:txBody>
          <a:bodyPr vert="horz" lIns="91440" tIns="45720" rIns="91440" bIns="45720" rtlCol="0" anchor="b">
            <a:normAutofit/>
          </a:bodyPr>
          <a:lstStyle/>
          <a:p>
            <a:pPr algn="ctr"/>
            <a:r>
              <a:rPr lang="en-US" sz="7200" cap="all"/>
              <a:t>Thanks for listening</a:t>
            </a:r>
          </a:p>
        </p:txBody>
      </p:sp>
      <p:sp>
        <p:nvSpPr>
          <p:cNvPr id="3" name="Content Placeholder 2">
            <a:extLst>
              <a:ext uri="{FF2B5EF4-FFF2-40B4-BE49-F238E27FC236}">
                <a16:creationId xmlns:a16="http://schemas.microsoft.com/office/drawing/2014/main" id="{C6644C2E-918B-4FB8-9B14-993D7A6F7B23}"/>
              </a:ext>
            </a:extLst>
          </p:cNvPr>
          <p:cNvSpPr>
            <a:spLocks noGrp="1"/>
          </p:cNvSpPr>
          <p:nvPr>
            <p:ph idx="1"/>
          </p:nvPr>
        </p:nvSpPr>
        <p:spPr>
          <a:xfrm>
            <a:off x="752858" y="5515897"/>
            <a:ext cx="10674117" cy="715221"/>
          </a:xfrm>
        </p:spPr>
        <p:txBody>
          <a:bodyPr vert="horz" lIns="91440" tIns="45720" rIns="91440" bIns="45720" rtlCol="0">
            <a:normAutofit/>
          </a:bodyPr>
          <a:lstStyle/>
          <a:p>
            <a:pPr marL="0" indent="0" algn="ctr">
              <a:lnSpc>
                <a:spcPct val="112000"/>
              </a:lnSpc>
              <a:spcBef>
                <a:spcPts val="0"/>
              </a:spcBef>
              <a:spcAft>
                <a:spcPts val="600"/>
              </a:spcAft>
              <a:buNone/>
            </a:pPr>
            <a:r>
              <a:rPr lang="en-US" sz="2300"/>
              <a:t>We hope this session was informative. Now go work hard robots.</a:t>
            </a:r>
          </a:p>
        </p:txBody>
      </p:sp>
      <p:sp>
        <p:nvSpPr>
          <p:cNvPr id="18" name="Rectangle 17">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297585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816975B-59BE-4F28-AC5E-9BB39046E06F}"/>
              </a:ext>
            </a:extLst>
          </p:cNvPr>
          <p:cNvSpPr>
            <a:spLocks noGrp="1"/>
          </p:cNvSpPr>
          <p:nvPr>
            <p:ph type="title"/>
          </p:nvPr>
        </p:nvSpPr>
        <p:spPr>
          <a:xfrm>
            <a:off x="640081" y="791570"/>
            <a:ext cx="4018839" cy="5262390"/>
          </a:xfrm>
        </p:spPr>
        <p:txBody>
          <a:bodyPr anchor="ctr">
            <a:normAutofit/>
          </a:bodyPr>
          <a:lstStyle/>
          <a:p>
            <a:pPr algn="r"/>
            <a:r>
              <a:rPr lang="en-AU" sz="5400">
                <a:solidFill>
                  <a:schemeClr val="bg2"/>
                </a:solidFill>
              </a:rPr>
              <a:t>Introduction</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101B627-0068-4BAB-8FA9-0501BFBAF0F8}"/>
              </a:ext>
            </a:extLst>
          </p:cNvPr>
          <p:cNvSpPr>
            <a:spLocks noGrp="1"/>
          </p:cNvSpPr>
          <p:nvPr>
            <p:ph idx="1"/>
          </p:nvPr>
        </p:nvSpPr>
        <p:spPr>
          <a:xfrm>
            <a:off x="6176720" y="791570"/>
            <a:ext cx="4892308" cy="5262390"/>
          </a:xfrm>
        </p:spPr>
        <p:txBody>
          <a:bodyPr anchor="ctr">
            <a:normAutofit/>
          </a:bodyPr>
          <a:lstStyle/>
          <a:p>
            <a:pPr marL="0" indent="0">
              <a:buNone/>
            </a:pPr>
            <a:r>
              <a:rPr lang="en-AU" sz="1800" dirty="0"/>
              <a:t>Our core company values are extremely important to us. They determine the behaviour we take in day to day operations, business dealings and during major projects and works. It is important that these standards are upheld by all staff to ensure that our company is doing the best it can for stakeholders and the community.</a:t>
            </a:r>
          </a:p>
        </p:txBody>
      </p:sp>
    </p:spTree>
    <p:extLst>
      <p:ext uri="{BB962C8B-B14F-4D97-AF65-F5344CB8AC3E}">
        <p14:creationId xmlns:p14="http://schemas.microsoft.com/office/powerpoint/2010/main" val="361860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0333F-4423-4352-90CF-BD2F32EA32E2}"/>
              </a:ext>
            </a:extLst>
          </p:cNvPr>
          <p:cNvSpPr>
            <a:spLocks noGrp="1"/>
          </p:cNvSpPr>
          <p:nvPr>
            <p:ph type="title"/>
          </p:nvPr>
        </p:nvSpPr>
        <p:spPr>
          <a:xfrm>
            <a:off x="640080" y="639704"/>
            <a:ext cx="3299579" cy="5577840"/>
          </a:xfrm>
        </p:spPr>
        <p:txBody>
          <a:bodyPr anchor="ctr">
            <a:normAutofit/>
          </a:bodyPr>
          <a:lstStyle/>
          <a:p>
            <a:pPr algn="ctr"/>
            <a:r>
              <a:rPr lang="en-AU"/>
              <a:t>Our Core values</a:t>
            </a:r>
          </a:p>
        </p:txBody>
      </p:sp>
      <p:graphicFrame>
        <p:nvGraphicFramePr>
          <p:cNvPr id="16" name="Content Placeholder 2">
            <a:extLst>
              <a:ext uri="{FF2B5EF4-FFF2-40B4-BE49-F238E27FC236}">
                <a16:creationId xmlns:a16="http://schemas.microsoft.com/office/drawing/2014/main" id="{DBBF320D-262B-4559-9D95-10F660664D88}"/>
              </a:ext>
            </a:extLst>
          </p:cNvPr>
          <p:cNvGraphicFramePr>
            <a:graphicFrameLocks noGrp="1"/>
          </p:cNvGraphicFramePr>
          <p:nvPr>
            <p:ph idx="1"/>
            <p:extLst>
              <p:ext uri="{D42A27DB-BD31-4B8C-83A1-F6EECF244321}">
                <p14:modId xmlns:p14="http://schemas.microsoft.com/office/powerpoint/2010/main" val="473594430"/>
              </p:ext>
            </p:extLst>
          </p:nvPr>
        </p:nvGraphicFramePr>
        <p:xfrm>
          <a:off x="4215672" y="133739"/>
          <a:ext cx="7519128" cy="6589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610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3B150B-6400-4BEF-A74B-4BD80C5B7380}"/>
              </a:ext>
            </a:extLst>
          </p:cNvPr>
          <p:cNvSpPr>
            <a:spLocks noGrp="1"/>
          </p:cNvSpPr>
          <p:nvPr>
            <p:ph type="title"/>
          </p:nvPr>
        </p:nvSpPr>
        <p:spPr>
          <a:xfrm>
            <a:off x="640081" y="791570"/>
            <a:ext cx="4018839" cy="5262390"/>
          </a:xfrm>
        </p:spPr>
        <p:txBody>
          <a:bodyPr anchor="ctr">
            <a:normAutofit/>
          </a:bodyPr>
          <a:lstStyle/>
          <a:p>
            <a:pPr algn="r"/>
            <a:r>
              <a:rPr lang="en-AU" sz="5400">
                <a:solidFill>
                  <a:schemeClr val="bg2"/>
                </a:solidFill>
              </a:rPr>
              <a:t>Grievance Procedure</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24F1813-CB29-4B93-BCB6-EFFA294B7EB3}"/>
              </a:ext>
            </a:extLst>
          </p:cNvPr>
          <p:cNvSpPr>
            <a:spLocks noGrp="1"/>
          </p:cNvSpPr>
          <p:nvPr>
            <p:ph idx="1"/>
          </p:nvPr>
        </p:nvSpPr>
        <p:spPr>
          <a:xfrm>
            <a:off x="6176720" y="791570"/>
            <a:ext cx="4892308" cy="5262390"/>
          </a:xfrm>
        </p:spPr>
        <p:txBody>
          <a:bodyPr anchor="ctr">
            <a:normAutofit/>
          </a:bodyPr>
          <a:lstStyle/>
          <a:p>
            <a:pPr marL="0" indent="0">
              <a:buNone/>
            </a:pPr>
            <a:r>
              <a:rPr lang="en-AU" sz="1800"/>
              <a:t>Our grievance reporting procedure has been created to ensure that our employees are able to report any issues without fear of discrimination or broken confidentiality. We are confident that this process aligns with our core values and provides a effective method of conflict resolution.</a:t>
            </a:r>
          </a:p>
        </p:txBody>
      </p:sp>
    </p:spTree>
    <p:extLst>
      <p:ext uri="{BB962C8B-B14F-4D97-AF65-F5344CB8AC3E}">
        <p14:creationId xmlns:p14="http://schemas.microsoft.com/office/powerpoint/2010/main" val="382303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E513-D35D-43EA-AB76-34B12EF9C088}"/>
              </a:ext>
            </a:extLst>
          </p:cNvPr>
          <p:cNvSpPr>
            <a:spLocks noGrp="1"/>
          </p:cNvSpPr>
          <p:nvPr>
            <p:ph type="title"/>
          </p:nvPr>
        </p:nvSpPr>
        <p:spPr>
          <a:xfrm>
            <a:off x="1023562" y="685800"/>
            <a:ext cx="10493524" cy="1485900"/>
          </a:xfrm>
        </p:spPr>
        <p:txBody>
          <a:bodyPr>
            <a:normAutofit/>
          </a:bodyPr>
          <a:lstStyle/>
          <a:p>
            <a:r>
              <a:rPr lang="en-AU" dirty="0"/>
              <a:t>How to file a grievance report</a:t>
            </a: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9D3D900-D188-475C-9B59-FB4C22411129}"/>
              </a:ext>
            </a:extLst>
          </p:cNvPr>
          <p:cNvSpPr>
            <a:spLocks noGrp="1"/>
          </p:cNvSpPr>
          <p:nvPr>
            <p:ph idx="1"/>
          </p:nvPr>
        </p:nvSpPr>
        <p:spPr>
          <a:xfrm>
            <a:off x="1023562" y="2286000"/>
            <a:ext cx="5072437" cy="3581400"/>
          </a:xfrm>
        </p:spPr>
        <p:txBody>
          <a:bodyPr>
            <a:normAutofit/>
          </a:bodyPr>
          <a:lstStyle/>
          <a:p>
            <a:pPr marL="0" indent="0">
              <a:buNone/>
            </a:pPr>
            <a:r>
              <a:rPr lang="en-AU" sz="1800"/>
              <a:t>Any grievances within the workplace that are unable to be resolved personally, should be brought to the attention of your direct manager. Your manager is then responsible for developing a plan that ensures that the grievance is handled professionally with a fair out come for all of those involved.</a:t>
            </a:r>
          </a:p>
        </p:txBody>
      </p:sp>
      <p:pic>
        <p:nvPicPr>
          <p:cNvPr id="7" name="Graphic 6" descr="Head with Gears">
            <a:extLst>
              <a:ext uri="{FF2B5EF4-FFF2-40B4-BE49-F238E27FC236}">
                <a16:creationId xmlns:a16="http://schemas.microsoft.com/office/drawing/2014/main" id="{7ACF2A37-AAB2-4DF7-A180-72E0146F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3054" y="2350235"/>
            <a:ext cx="3542618" cy="3542618"/>
          </a:xfrm>
          <a:prstGeom prst="rect">
            <a:avLst/>
          </a:prstGeom>
        </p:spPr>
      </p:pic>
    </p:spTree>
    <p:extLst>
      <p:ext uri="{BB962C8B-B14F-4D97-AF65-F5344CB8AC3E}">
        <p14:creationId xmlns:p14="http://schemas.microsoft.com/office/powerpoint/2010/main" val="305636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68263-41CD-4269-A6E1-34F93D9EF4AE}"/>
              </a:ext>
            </a:extLst>
          </p:cNvPr>
          <p:cNvSpPr>
            <a:spLocks noGrp="1"/>
          </p:cNvSpPr>
          <p:nvPr>
            <p:ph type="title"/>
          </p:nvPr>
        </p:nvSpPr>
        <p:spPr>
          <a:xfrm>
            <a:off x="640080" y="639704"/>
            <a:ext cx="3299579" cy="5577840"/>
          </a:xfrm>
        </p:spPr>
        <p:txBody>
          <a:bodyPr anchor="ctr">
            <a:normAutofit/>
          </a:bodyPr>
          <a:lstStyle/>
          <a:p>
            <a:pPr algn="ctr"/>
            <a:r>
              <a:rPr lang="en-AU"/>
              <a:t>Submitting an informal report</a:t>
            </a:r>
          </a:p>
        </p:txBody>
      </p:sp>
      <p:graphicFrame>
        <p:nvGraphicFramePr>
          <p:cNvPr id="5" name="Content Placeholder 2">
            <a:extLst>
              <a:ext uri="{FF2B5EF4-FFF2-40B4-BE49-F238E27FC236}">
                <a16:creationId xmlns:a16="http://schemas.microsoft.com/office/drawing/2014/main" id="{6A9D5CFF-90F0-457C-9FAF-8F8BA9EAD77E}"/>
              </a:ext>
            </a:extLst>
          </p:cNvPr>
          <p:cNvGraphicFramePr>
            <a:graphicFrameLocks noGrp="1"/>
          </p:cNvGraphicFramePr>
          <p:nvPr>
            <p:ph idx="1"/>
            <p:extLst>
              <p:ext uri="{D42A27DB-BD31-4B8C-83A1-F6EECF244321}">
                <p14:modId xmlns:p14="http://schemas.microsoft.com/office/powerpoint/2010/main" val="355449469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89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D14C0C-3484-4B51-AE88-50AAAB9D6244}"/>
              </a:ext>
            </a:extLst>
          </p:cNvPr>
          <p:cNvSpPr>
            <a:spLocks noGrp="1"/>
          </p:cNvSpPr>
          <p:nvPr>
            <p:ph type="title"/>
          </p:nvPr>
        </p:nvSpPr>
        <p:spPr>
          <a:xfrm>
            <a:off x="640081" y="791570"/>
            <a:ext cx="4018839" cy="5262390"/>
          </a:xfrm>
        </p:spPr>
        <p:txBody>
          <a:bodyPr anchor="ctr">
            <a:normAutofit/>
          </a:bodyPr>
          <a:lstStyle/>
          <a:p>
            <a:pPr algn="r"/>
            <a:r>
              <a:rPr lang="en-AU" sz="5400">
                <a:solidFill>
                  <a:schemeClr val="bg2"/>
                </a:solidFill>
              </a:rPr>
              <a:t>Formal Reporting</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8C51705-05EE-44E3-801E-A46A7D2BD396}"/>
              </a:ext>
            </a:extLst>
          </p:cNvPr>
          <p:cNvSpPr>
            <a:spLocks noGrp="1"/>
          </p:cNvSpPr>
          <p:nvPr>
            <p:ph idx="1"/>
          </p:nvPr>
        </p:nvSpPr>
        <p:spPr>
          <a:xfrm>
            <a:off x="6176720" y="791570"/>
            <a:ext cx="4892308" cy="5262390"/>
          </a:xfrm>
        </p:spPr>
        <p:txBody>
          <a:bodyPr anchor="ctr">
            <a:normAutofit/>
          </a:bodyPr>
          <a:lstStyle/>
          <a:p>
            <a:pPr marL="0" indent="0">
              <a:buNone/>
            </a:pPr>
            <a:r>
              <a:rPr lang="en-AU" sz="1800" dirty="0"/>
              <a:t>If your department head is unable to assist you, the next step is to notify the head of human resources with a formal grievance report. Templates for a formal grievance report can be found on the home page of the company intranet.</a:t>
            </a:r>
          </a:p>
        </p:txBody>
      </p:sp>
    </p:spTree>
    <p:extLst>
      <p:ext uri="{BB962C8B-B14F-4D97-AF65-F5344CB8AC3E}">
        <p14:creationId xmlns:p14="http://schemas.microsoft.com/office/powerpoint/2010/main" val="165638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68A3-40D0-42B6-AFD9-B7FB25D73325}"/>
              </a:ext>
            </a:extLst>
          </p:cNvPr>
          <p:cNvSpPr>
            <a:spLocks noGrp="1"/>
          </p:cNvSpPr>
          <p:nvPr>
            <p:ph type="title"/>
          </p:nvPr>
        </p:nvSpPr>
        <p:spPr>
          <a:xfrm>
            <a:off x="1023562" y="685800"/>
            <a:ext cx="10493524" cy="1485900"/>
          </a:xfrm>
        </p:spPr>
        <p:txBody>
          <a:bodyPr>
            <a:normAutofit/>
          </a:bodyPr>
          <a:lstStyle/>
          <a:p>
            <a:r>
              <a:rPr lang="en-AU" dirty="0"/>
              <a:t>Appealing a decision</a:t>
            </a: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55A4745-788A-469D-A17A-7FF65A81EA5A}"/>
              </a:ext>
            </a:extLst>
          </p:cNvPr>
          <p:cNvSpPr>
            <a:spLocks noGrp="1"/>
          </p:cNvSpPr>
          <p:nvPr>
            <p:ph idx="1"/>
          </p:nvPr>
        </p:nvSpPr>
        <p:spPr>
          <a:xfrm>
            <a:off x="1023562" y="2286000"/>
            <a:ext cx="5072437" cy="3581400"/>
          </a:xfrm>
        </p:spPr>
        <p:txBody>
          <a:bodyPr>
            <a:normAutofit/>
          </a:bodyPr>
          <a:lstStyle/>
          <a:p>
            <a:pPr marL="0" indent="0">
              <a:buNone/>
            </a:pPr>
            <a:r>
              <a:rPr lang="en-AU" sz="1800" dirty="0"/>
              <a:t>If the result of a grievance escalation or formal report is not satisfactory, you are able to make an appeal of the decision. Appeals must be made within 14 days of the announced outcome.</a:t>
            </a:r>
          </a:p>
        </p:txBody>
      </p:sp>
      <p:pic>
        <p:nvPicPr>
          <p:cNvPr id="7" name="Graphic 6" descr="Gavel">
            <a:extLst>
              <a:ext uri="{FF2B5EF4-FFF2-40B4-BE49-F238E27FC236}">
                <a16:creationId xmlns:a16="http://schemas.microsoft.com/office/drawing/2014/main" id="{262E91B6-F25E-43F7-B5FF-8762B5AA9C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3054" y="2350235"/>
            <a:ext cx="3542618" cy="3542618"/>
          </a:xfrm>
          <a:prstGeom prst="rect">
            <a:avLst/>
          </a:prstGeom>
        </p:spPr>
      </p:pic>
    </p:spTree>
    <p:extLst>
      <p:ext uri="{BB962C8B-B14F-4D97-AF65-F5344CB8AC3E}">
        <p14:creationId xmlns:p14="http://schemas.microsoft.com/office/powerpoint/2010/main" val="359511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0DF85-0AC0-45EB-A43A-838E89DAA43A}"/>
              </a:ext>
            </a:extLst>
          </p:cNvPr>
          <p:cNvSpPr>
            <a:spLocks noGrp="1"/>
          </p:cNvSpPr>
          <p:nvPr>
            <p:ph type="title"/>
          </p:nvPr>
        </p:nvSpPr>
        <p:spPr>
          <a:xfrm>
            <a:off x="640080" y="639704"/>
            <a:ext cx="3299579" cy="5577840"/>
          </a:xfrm>
        </p:spPr>
        <p:txBody>
          <a:bodyPr anchor="ctr">
            <a:normAutofit/>
          </a:bodyPr>
          <a:lstStyle/>
          <a:p>
            <a:pPr algn="ctr"/>
            <a:r>
              <a:rPr lang="en-AU" dirty="0"/>
              <a:t>How will you know what our values are?</a:t>
            </a:r>
            <a:endParaRPr lang="en-AU"/>
          </a:p>
        </p:txBody>
      </p:sp>
      <p:graphicFrame>
        <p:nvGraphicFramePr>
          <p:cNvPr id="5" name="Content Placeholder 2">
            <a:extLst>
              <a:ext uri="{FF2B5EF4-FFF2-40B4-BE49-F238E27FC236}">
                <a16:creationId xmlns:a16="http://schemas.microsoft.com/office/drawing/2014/main" id="{4F83379B-17CB-4E2A-957E-8588D8401A88}"/>
              </a:ext>
            </a:extLst>
          </p:cNvPr>
          <p:cNvGraphicFramePr>
            <a:graphicFrameLocks noGrp="1"/>
          </p:cNvGraphicFramePr>
          <p:nvPr>
            <p:ph idx="1"/>
            <p:extLst>
              <p:ext uri="{D42A27DB-BD31-4B8C-83A1-F6EECF244321}">
                <p14:modId xmlns:p14="http://schemas.microsoft.com/office/powerpoint/2010/main" val="50655042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72818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0</TotalTime>
  <Words>694</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Franklin Gothic Book</vt:lpstr>
      <vt:lpstr>Crop</vt:lpstr>
      <vt:lpstr>PowerPoint Presentation</vt:lpstr>
      <vt:lpstr>Introduction</vt:lpstr>
      <vt:lpstr>Our Core values</vt:lpstr>
      <vt:lpstr>Grievance Procedure</vt:lpstr>
      <vt:lpstr>How to file a grievance report</vt:lpstr>
      <vt:lpstr>Submitting an informal report</vt:lpstr>
      <vt:lpstr>Formal Reporting</vt:lpstr>
      <vt:lpstr>Appealing a decision</vt:lpstr>
      <vt:lpstr>How will you know what our values are?</vt:lpstr>
      <vt:lpstr>Following our values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KYER POTTS</dc:creator>
  <cp:lastModifiedBy>Kyer Potts</cp:lastModifiedBy>
  <cp:revision>1</cp:revision>
  <dcterms:created xsi:type="dcterms:W3CDTF">2019-02-28T00:04:29Z</dcterms:created>
  <dcterms:modified xsi:type="dcterms:W3CDTF">2019-02-28T00:05:39Z</dcterms:modified>
</cp:coreProperties>
</file>