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78" r:id="rId3"/>
    <p:sldId id="258" r:id="rId4"/>
    <p:sldId id="257" r:id="rId5"/>
    <p:sldId id="279" r:id="rId6"/>
    <p:sldId id="259" r:id="rId7"/>
    <p:sldId id="260" r:id="rId8"/>
    <p:sldId id="272" r:id="rId9"/>
    <p:sldId id="280" r:id="rId10"/>
    <p:sldId id="261" r:id="rId11"/>
    <p:sldId id="262" r:id="rId12"/>
    <p:sldId id="263" r:id="rId13"/>
    <p:sldId id="264" r:id="rId14"/>
    <p:sldId id="265" r:id="rId15"/>
    <p:sldId id="281" r:id="rId16"/>
    <p:sldId id="266" r:id="rId17"/>
    <p:sldId id="267" r:id="rId18"/>
    <p:sldId id="268" r:id="rId19"/>
    <p:sldId id="269" r:id="rId20"/>
    <p:sldId id="270" r:id="rId21"/>
    <p:sldId id="282" r:id="rId22"/>
    <p:sldId id="271" r:id="rId23"/>
    <p:sldId id="274" r:id="rId24"/>
    <p:sldId id="273" r:id="rId25"/>
    <p:sldId id="275" r:id="rId26"/>
    <p:sldId id="276" r:id="rId27"/>
    <p:sldId id="277" r:id="rId28"/>
    <p:sldId id="283" r:id="rId29"/>
    <p:sldId id="284" r:id="rId30"/>
    <p:sldId id="285" r:id="rId31"/>
    <p:sldId id="286" r:id="rId32"/>
    <p:sldId id="287" r:id="rId33"/>
    <p:sldId id="288" r:id="rId34"/>
    <p:sldId id="289" r:id="rId35"/>
    <p:sldId id="290" r:id="rId36"/>
  </p:sldIdLst>
  <p:sldSz cx="12192000" cy="6858000"/>
  <p:notesSz cx="6858000" cy="24860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EA23E3-D288-703E-348F-BBE04ED58E4D}" v="30" dt="2019-03-28T02:55:03.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395" autoAdjust="0"/>
  </p:normalViewPr>
  <p:slideViewPr>
    <p:cSldViewPr snapToGrid="0">
      <p:cViewPr varScale="1">
        <p:scale>
          <a:sx n="99" d="100"/>
          <a:sy n="99" d="100"/>
        </p:scale>
        <p:origin x="972"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852C31-30FA-443E-94C9-F813B9B9F48D}"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0368B40D-D405-476E-A8E4-EF323938D6BA}">
      <dgm:prSet/>
      <dgm:spPr/>
      <dgm:t>
        <a:bodyPr/>
        <a:lstStyle/>
        <a:p>
          <a:r>
            <a:rPr lang="en-US" dirty="0"/>
            <a:t>Admin</a:t>
          </a:r>
        </a:p>
      </dgm:t>
    </dgm:pt>
    <dgm:pt modelId="{CC625187-90F1-4C0F-8C59-E97B1FD7D89E}" type="parTrans" cxnId="{92899584-1D4C-459D-AB1F-4F0C63546011}">
      <dgm:prSet/>
      <dgm:spPr/>
      <dgm:t>
        <a:bodyPr/>
        <a:lstStyle/>
        <a:p>
          <a:endParaRPr lang="en-US"/>
        </a:p>
      </dgm:t>
    </dgm:pt>
    <dgm:pt modelId="{C78483F1-24DE-4F02-BE85-624673C9AD49}" type="sibTrans" cxnId="{92899584-1D4C-459D-AB1F-4F0C63546011}">
      <dgm:prSet/>
      <dgm:spPr/>
      <dgm:t>
        <a:bodyPr/>
        <a:lstStyle/>
        <a:p>
          <a:endParaRPr lang="en-US"/>
        </a:p>
      </dgm:t>
    </dgm:pt>
    <dgm:pt modelId="{3881341E-75FF-48D3-8125-29647D4758D4}">
      <dgm:prSet/>
      <dgm:spPr/>
      <dgm:t>
        <a:bodyPr/>
        <a:lstStyle/>
        <a:p>
          <a:r>
            <a:rPr lang="en-US"/>
            <a:t>Accounts</a:t>
          </a:r>
        </a:p>
      </dgm:t>
    </dgm:pt>
    <dgm:pt modelId="{6DC7BDC1-4EAD-4F93-AB00-7A8C5902F9CC}" type="parTrans" cxnId="{03731203-B1E5-4E76-8BBD-F50F5E44779E}">
      <dgm:prSet/>
      <dgm:spPr/>
      <dgm:t>
        <a:bodyPr/>
        <a:lstStyle/>
        <a:p>
          <a:endParaRPr lang="en-US"/>
        </a:p>
      </dgm:t>
    </dgm:pt>
    <dgm:pt modelId="{CC53D82E-7E3B-4712-8F1F-67A1A77852FF}" type="sibTrans" cxnId="{03731203-B1E5-4E76-8BBD-F50F5E44779E}">
      <dgm:prSet/>
      <dgm:spPr/>
      <dgm:t>
        <a:bodyPr/>
        <a:lstStyle/>
        <a:p>
          <a:endParaRPr lang="en-US"/>
        </a:p>
      </dgm:t>
    </dgm:pt>
    <dgm:pt modelId="{7A721E9E-5133-4FDA-8891-8A8E640806F3}">
      <dgm:prSet/>
      <dgm:spPr/>
      <dgm:t>
        <a:bodyPr/>
        <a:lstStyle/>
        <a:p>
          <a:r>
            <a:rPr lang="en-US"/>
            <a:t>Sales</a:t>
          </a:r>
        </a:p>
      </dgm:t>
    </dgm:pt>
    <dgm:pt modelId="{F99475CA-A297-4E31-A8F8-439243D43B0B}" type="parTrans" cxnId="{30B11429-9F06-4237-9831-9D4D0848B53E}">
      <dgm:prSet/>
      <dgm:spPr/>
      <dgm:t>
        <a:bodyPr/>
        <a:lstStyle/>
        <a:p>
          <a:endParaRPr lang="en-US"/>
        </a:p>
      </dgm:t>
    </dgm:pt>
    <dgm:pt modelId="{A3342A4C-B43F-410D-ACDA-6DC0702DCEEB}" type="sibTrans" cxnId="{30B11429-9F06-4237-9831-9D4D0848B53E}">
      <dgm:prSet/>
      <dgm:spPr/>
      <dgm:t>
        <a:bodyPr/>
        <a:lstStyle/>
        <a:p>
          <a:endParaRPr lang="en-US"/>
        </a:p>
      </dgm:t>
    </dgm:pt>
    <dgm:pt modelId="{D1AA73FE-950F-4910-8A90-A00B57E43A80}">
      <dgm:prSet/>
      <dgm:spPr/>
      <dgm:t>
        <a:bodyPr/>
        <a:lstStyle/>
        <a:p>
          <a:r>
            <a:rPr lang="en-US"/>
            <a:t>International</a:t>
          </a:r>
        </a:p>
      </dgm:t>
    </dgm:pt>
    <dgm:pt modelId="{C061D74D-D8AC-4E4D-8DEE-B2705453A6EF}" type="parTrans" cxnId="{0C2B8F33-FF2C-453E-9887-DCEF8A138CDD}">
      <dgm:prSet/>
      <dgm:spPr/>
      <dgm:t>
        <a:bodyPr/>
        <a:lstStyle/>
        <a:p>
          <a:endParaRPr lang="en-US"/>
        </a:p>
      </dgm:t>
    </dgm:pt>
    <dgm:pt modelId="{5BE60E6C-08F8-4844-A0BC-71259FAC4BB6}" type="sibTrans" cxnId="{0C2B8F33-FF2C-453E-9887-DCEF8A138CDD}">
      <dgm:prSet/>
      <dgm:spPr/>
      <dgm:t>
        <a:bodyPr/>
        <a:lstStyle/>
        <a:p>
          <a:endParaRPr lang="en-US"/>
        </a:p>
      </dgm:t>
    </dgm:pt>
    <dgm:pt modelId="{29C1AF30-E16B-40A3-AB89-45588129128A}" type="pres">
      <dgm:prSet presAssocID="{AB852C31-30FA-443E-94C9-F813B9B9F48D}" presName="Name0" presStyleCnt="0">
        <dgm:presLayoutVars>
          <dgm:dir/>
          <dgm:animLvl val="lvl"/>
          <dgm:resizeHandles val="exact"/>
        </dgm:presLayoutVars>
      </dgm:prSet>
      <dgm:spPr/>
      <dgm:t>
        <a:bodyPr/>
        <a:lstStyle/>
        <a:p>
          <a:endParaRPr lang="en-US"/>
        </a:p>
      </dgm:t>
    </dgm:pt>
    <dgm:pt modelId="{EBFC0F85-CEF6-4634-9F08-8B656E643308}" type="pres">
      <dgm:prSet presAssocID="{0368B40D-D405-476E-A8E4-EF323938D6BA}" presName="linNode" presStyleCnt="0"/>
      <dgm:spPr/>
    </dgm:pt>
    <dgm:pt modelId="{977D4A34-4FEE-433E-9628-F7A13F20DCE3}" type="pres">
      <dgm:prSet presAssocID="{0368B40D-D405-476E-A8E4-EF323938D6BA}" presName="parentText" presStyleLbl="node1" presStyleIdx="0" presStyleCnt="4">
        <dgm:presLayoutVars>
          <dgm:chMax val="1"/>
          <dgm:bulletEnabled val="1"/>
        </dgm:presLayoutVars>
      </dgm:prSet>
      <dgm:spPr/>
      <dgm:t>
        <a:bodyPr/>
        <a:lstStyle/>
        <a:p>
          <a:endParaRPr lang="en-US"/>
        </a:p>
      </dgm:t>
    </dgm:pt>
    <dgm:pt modelId="{F239D361-4EF3-477B-8CD4-4E6BA37BAB26}" type="pres">
      <dgm:prSet presAssocID="{C78483F1-24DE-4F02-BE85-624673C9AD49}" presName="sp" presStyleCnt="0"/>
      <dgm:spPr/>
    </dgm:pt>
    <dgm:pt modelId="{71A52D42-69E0-450E-84E0-D0BDDEDD3F82}" type="pres">
      <dgm:prSet presAssocID="{3881341E-75FF-48D3-8125-29647D4758D4}" presName="linNode" presStyleCnt="0"/>
      <dgm:spPr/>
    </dgm:pt>
    <dgm:pt modelId="{46364889-A579-478B-BA2F-9E06D9BC0759}" type="pres">
      <dgm:prSet presAssocID="{3881341E-75FF-48D3-8125-29647D4758D4}" presName="parentText" presStyleLbl="node1" presStyleIdx="1" presStyleCnt="4">
        <dgm:presLayoutVars>
          <dgm:chMax val="1"/>
          <dgm:bulletEnabled val="1"/>
        </dgm:presLayoutVars>
      </dgm:prSet>
      <dgm:spPr/>
      <dgm:t>
        <a:bodyPr/>
        <a:lstStyle/>
        <a:p>
          <a:endParaRPr lang="en-US"/>
        </a:p>
      </dgm:t>
    </dgm:pt>
    <dgm:pt modelId="{A16270BF-F421-4C14-9718-F33FE16ED56C}" type="pres">
      <dgm:prSet presAssocID="{CC53D82E-7E3B-4712-8F1F-67A1A77852FF}" presName="sp" presStyleCnt="0"/>
      <dgm:spPr/>
    </dgm:pt>
    <dgm:pt modelId="{594DD389-384E-4753-B35D-CA313562C0AE}" type="pres">
      <dgm:prSet presAssocID="{7A721E9E-5133-4FDA-8891-8A8E640806F3}" presName="linNode" presStyleCnt="0"/>
      <dgm:spPr/>
    </dgm:pt>
    <dgm:pt modelId="{3622B6F9-2857-438E-AB00-E8D68432A433}" type="pres">
      <dgm:prSet presAssocID="{7A721E9E-5133-4FDA-8891-8A8E640806F3}" presName="parentText" presStyleLbl="node1" presStyleIdx="2" presStyleCnt="4">
        <dgm:presLayoutVars>
          <dgm:chMax val="1"/>
          <dgm:bulletEnabled val="1"/>
        </dgm:presLayoutVars>
      </dgm:prSet>
      <dgm:spPr/>
      <dgm:t>
        <a:bodyPr/>
        <a:lstStyle/>
        <a:p>
          <a:endParaRPr lang="en-US"/>
        </a:p>
      </dgm:t>
    </dgm:pt>
    <dgm:pt modelId="{38F828A5-437B-41BA-ADB7-6B835477EF94}" type="pres">
      <dgm:prSet presAssocID="{A3342A4C-B43F-410D-ACDA-6DC0702DCEEB}" presName="sp" presStyleCnt="0"/>
      <dgm:spPr/>
    </dgm:pt>
    <dgm:pt modelId="{A53333F3-A827-4FE6-B6AA-74A0305DED7F}" type="pres">
      <dgm:prSet presAssocID="{D1AA73FE-950F-4910-8A90-A00B57E43A80}" presName="linNode" presStyleCnt="0"/>
      <dgm:spPr/>
    </dgm:pt>
    <dgm:pt modelId="{F5D670F6-67F1-4A09-AC11-63DB276DFAF5}" type="pres">
      <dgm:prSet presAssocID="{D1AA73FE-950F-4910-8A90-A00B57E43A80}" presName="parentText" presStyleLbl="node1" presStyleIdx="3" presStyleCnt="4">
        <dgm:presLayoutVars>
          <dgm:chMax val="1"/>
          <dgm:bulletEnabled val="1"/>
        </dgm:presLayoutVars>
      </dgm:prSet>
      <dgm:spPr/>
      <dgm:t>
        <a:bodyPr/>
        <a:lstStyle/>
        <a:p>
          <a:endParaRPr lang="en-US"/>
        </a:p>
      </dgm:t>
    </dgm:pt>
  </dgm:ptLst>
  <dgm:cxnLst>
    <dgm:cxn modelId="{0C2B8F33-FF2C-453E-9887-DCEF8A138CDD}" srcId="{AB852C31-30FA-443E-94C9-F813B9B9F48D}" destId="{D1AA73FE-950F-4910-8A90-A00B57E43A80}" srcOrd="3" destOrd="0" parTransId="{C061D74D-D8AC-4E4D-8DEE-B2705453A6EF}" sibTransId="{5BE60E6C-08F8-4844-A0BC-71259FAC4BB6}"/>
    <dgm:cxn modelId="{A57C4370-F3A4-4825-8911-17AE62B34379}" type="presOf" srcId="{0368B40D-D405-476E-A8E4-EF323938D6BA}" destId="{977D4A34-4FEE-433E-9628-F7A13F20DCE3}" srcOrd="0" destOrd="0" presId="urn:microsoft.com/office/officeart/2005/8/layout/vList5"/>
    <dgm:cxn modelId="{03731203-B1E5-4E76-8BBD-F50F5E44779E}" srcId="{AB852C31-30FA-443E-94C9-F813B9B9F48D}" destId="{3881341E-75FF-48D3-8125-29647D4758D4}" srcOrd="1" destOrd="0" parTransId="{6DC7BDC1-4EAD-4F93-AB00-7A8C5902F9CC}" sibTransId="{CC53D82E-7E3B-4712-8F1F-67A1A77852FF}"/>
    <dgm:cxn modelId="{1D33B3E9-DF84-4856-BE82-B0FFC48C8339}" type="presOf" srcId="{AB852C31-30FA-443E-94C9-F813B9B9F48D}" destId="{29C1AF30-E16B-40A3-AB89-45588129128A}" srcOrd="0" destOrd="0" presId="urn:microsoft.com/office/officeart/2005/8/layout/vList5"/>
    <dgm:cxn modelId="{30B11429-9F06-4237-9831-9D4D0848B53E}" srcId="{AB852C31-30FA-443E-94C9-F813B9B9F48D}" destId="{7A721E9E-5133-4FDA-8891-8A8E640806F3}" srcOrd="2" destOrd="0" parTransId="{F99475CA-A297-4E31-A8F8-439243D43B0B}" sibTransId="{A3342A4C-B43F-410D-ACDA-6DC0702DCEEB}"/>
    <dgm:cxn modelId="{4F3D76DC-6D9E-4128-9734-EB08154F0D91}" type="presOf" srcId="{7A721E9E-5133-4FDA-8891-8A8E640806F3}" destId="{3622B6F9-2857-438E-AB00-E8D68432A433}" srcOrd="0" destOrd="0" presId="urn:microsoft.com/office/officeart/2005/8/layout/vList5"/>
    <dgm:cxn modelId="{912CB600-04A4-491C-A97E-9AA8D4D5A6A3}" type="presOf" srcId="{3881341E-75FF-48D3-8125-29647D4758D4}" destId="{46364889-A579-478B-BA2F-9E06D9BC0759}" srcOrd="0" destOrd="0" presId="urn:microsoft.com/office/officeart/2005/8/layout/vList5"/>
    <dgm:cxn modelId="{92899584-1D4C-459D-AB1F-4F0C63546011}" srcId="{AB852C31-30FA-443E-94C9-F813B9B9F48D}" destId="{0368B40D-D405-476E-A8E4-EF323938D6BA}" srcOrd="0" destOrd="0" parTransId="{CC625187-90F1-4C0F-8C59-E97B1FD7D89E}" sibTransId="{C78483F1-24DE-4F02-BE85-624673C9AD49}"/>
    <dgm:cxn modelId="{CFFB53A7-15B8-4695-9A78-A8B059C979EA}" type="presOf" srcId="{D1AA73FE-950F-4910-8A90-A00B57E43A80}" destId="{F5D670F6-67F1-4A09-AC11-63DB276DFAF5}" srcOrd="0" destOrd="0" presId="urn:microsoft.com/office/officeart/2005/8/layout/vList5"/>
    <dgm:cxn modelId="{E1E3CC39-C1E4-4101-BDA5-58E8C4189586}" type="presParOf" srcId="{29C1AF30-E16B-40A3-AB89-45588129128A}" destId="{EBFC0F85-CEF6-4634-9F08-8B656E643308}" srcOrd="0" destOrd="0" presId="urn:microsoft.com/office/officeart/2005/8/layout/vList5"/>
    <dgm:cxn modelId="{5C925B62-4640-4DDF-BAB6-F3A0F23C7E77}" type="presParOf" srcId="{EBFC0F85-CEF6-4634-9F08-8B656E643308}" destId="{977D4A34-4FEE-433E-9628-F7A13F20DCE3}" srcOrd="0" destOrd="0" presId="urn:microsoft.com/office/officeart/2005/8/layout/vList5"/>
    <dgm:cxn modelId="{CABE69F3-845E-4AF6-9418-B093798FA93A}" type="presParOf" srcId="{29C1AF30-E16B-40A3-AB89-45588129128A}" destId="{F239D361-4EF3-477B-8CD4-4E6BA37BAB26}" srcOrd="1" destOrd="0" presId="urn:microsoft.com/office/officeart/2005/8/layout/vList5"/>
    <dgm:cxn modelId="{E1F996A3-0A67-45CB-A899-3C880C6C4581}" type="presParOf" srcId="{29C1AF30-E16B-40A3-AB89-45588129128A}" destId="{71A52D42-69E0-450E-84E0-D0BDDEDD3F82}" srcOrd="2" destOrd="0" presId="urn:microsoft.com/office/officeart/2005/8/layout/vList5"/>
    <dgm:cxn modelId="{8768288A-994F-474F-AFF8-CFB731569A22}" type="presParOf" srcId="{71A52D42-69E0-450E-84E0-D0BDDEDD3F82}" destId="{46364889-A579-478B-BA2F-9E06D9BC0759}" srcOrd="0" destOrd="0" presId="urn:microsoft.com/office/officeart/2005/8/layout/vList5"/>
    <dgm:cxn modelId="{268996AF-6069-4339-ADF9-529F9C2067DD}" type="presParOf" srcId="{29C1AF30-E16B-40A3-AB89-45588129128A}" destId="{A16270BF-F421-4C14-9718-F33FE16ED56C}" srcOrd="3" destOrd="0" presId="urn:microsoft.com/office/officeart/2005/8/layout/vList5"/>
    <dgm:cxn modelId="{9B5B63EF-F1C3-4217-9FA9-4739BC7283A4}" type="presParOf" srcId="{29C1AF30-E16B-40A3-AB89-45588129128A}" destId="{594DD389-384E-4753-B35D-CA313562C0AE}" srcOrd="4" destOrd="0" presId="urn:microsoft.com/office/officeart/2005/8/layout/vList5"/>
    <dgm:cxn modelId="{2F3E040A-DD3C-4432-8B10-0A3D7819061D}" type="presParOf" srcId="{594DD389-384E-4753-B35D-CA313562C0AE}" destId="{3622B6F9-2857-438E-AB00-E8D68432A433}" srcOrd="0" destOrd="0" presId="urn:microsoft.com/office/officeart/2005/8/layout/vList5"/>
    <dgm:cxn modelId="{0FA44003-93F2-411B-B7FB-4C072DDE82FB}" type="presParOf" srcId="{29C1AF30-E16B-40A3-AB89-45588129128A}" destId="{38F828A5-437B-41BA-ADB7-6B835477EF94}" srcOrd="5" destOrd="0" presId="urn:microsoft.com/office/officeart/2005/8/layout/vList5"/>
    <dgm:cxn modelId="{912C8669-B3BB-492D-97E6-B91D3D247003}" type="presParOf" srcId="{29C1AF30-E16B-40A3-AB89-45588129128A}" destId="{A53333F3-A827-4FE6-B6AA-74A0305DED7F}" srcOrd="6" destOrd="0" presId="urn:microsoft.com/office/officeart/2005/8/layout/vList5"/>
    <dgm:cxn modelId="{49C3FECE-98E4-414F-8C96-B5BABDC71013}" type="presParOf" srcId="{A53333F3-A827-4FE6-B6AA-74A0305DED7F}" destId="{F5D670F6-67F1-4A09-AC11-63DB276DFAF5}"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9B674E9-134A-4C4A-8512-DEC42CE2D54B}"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C564E64F-B00B-4ABA-A835-21FEB0D4CAAD}">
      <dgm:prSet/>
      <dgm:spPr/>
      <dgm:t>
        <a:bodyPr/>
        <a:lstStyle/>
        <a:p>
          <a:r>
            <a:rPr lang="en-AU" b="0" i="0"/>
            <a:t>Microsoft Azure</a:t>
          </a:r>
          <a:endParaRPr lang="en-US"/>
        </a:p>
      </dgm:t>
    </dgm:pt>
    <dgm:pt modelId="{AD88D957-EF36-4A54-9087-3D101CF2F733}" type="parTrans" cxnId="{51377311-BD5D-4353-992C-A27DFDC7DA39}">
      <dgm:prSet/>
      <dgm:spPr/>
      <dgm:t>
        <a:bodyPr/>
        <a:lstStyle/>
        <a:p>
          <a:endParaRPr lang="en-US"/>
        </a:p>
      </dgm:t>
    </dgm:pt>
    <dgm:pt modelId="{F3A8F54E-9978-4518-8CAD-55692064B6BC}" type="sibTrans" cxnId="{51377311-BD5D-4353-992C-A27DFDC7DA39}">
      <dgm:prSet/>
      <dgm:spPr/>
      <dgm:t>
        <a:bodyPr/>
        <a:lstStyle/>
        <a:p>
          <a:endParaRPr lang="en-US"/>
        </a:p>
      </dgm:t>
    </dgm:pt>
    <dgm:pt modelId="{25349CFB-10B2-483F-A607-B61948B0B3FC}">
      <dgm:prSet/>
      <dgm:spPr/>
      <dgm:t>
        <a:bodyPr/>
        <a:lstStyle/>
        <a:p>
          <a:r>
            <a:rPr lang="en-AU" b="0" i="0"/>
            <a:t>Microsoft SharePoint</a:t>
          </a:r>
          <a:endParaRPr lang="en-US"/>
        </a:p>
      </dgm:t>
    </dgm:pt>
    <dgm:pt modelId="{3BE19E40-6E9D-4C90-8700-53D493B71645}" type="parTrans" cxnId="{57EFAF88-D6C7-4F72-AFCA-AC83188A002F}">
      <dgm:prSet/>
      <dgm:spPr/>
      <dgm:t>
        <a:bodyPr/>
        <a:lstStyle/>
        <a:p>
          <a:endParaRPr lang="en-US"/>
        </a:p>
      </dgm:t>
    </dgm:pt>
    <dgm:pt modelId="{F44ED2C4-98BC-444A-8BF8-99A961184984}" type="sibTrans" cxnId="{57EFAF88-D6C7-4F72-AFCA-AC83188A002F}">
      <dgm:prSet/>
      <dgm:spPr/>
      <dgm:t>
        <a:bodyPr/>
        <a:lstStyle/>
        <a:p>
          <a:endParaRPr lang="en-US"/>
        </a:p>
      </dgm:t>
    </dgm:pt>
    <dgm:pt modelId="{7E6FFB3A-5FAA-4F50-9249-E751E00E5AD6}" type="pres">
      <dgm:prSet presAssocID="{29B674E9-134A-4C4A-8512-DEC42CE2D54B}" presName="diagram" presStyleCnt="0">
        <dgm:presLayoutVars>
          <dgm:chPref val="1"/>
          <dgm:dir/>
          <dgm:animOne val="branch"/>
          <dgm:animLvl val="lvl"/>
          <dgm:resizeHandles/>
        </dgm:presLayoutVars>
      </dgm:prSet>
      <dgm:spPr/>
      <dgm:t>
        <a:bodyPr/>
        <a:lstStyle/>
        <a:p>
          <a:endParaRPr lang="en-US"/>
        </a:p>
      </dgm:t>
    </dgm:pt>
    <dgm:pt modelId="{7A4AC58C-0E40-406F-BA5B-8F983BE68A53}" type="pres">
      <dgm:prSet presAssocID="{C564E64F-B00B-4ABA-A835-21FEB0D4CAAD}" presName="root" presStyleCnt="0"/>
      <dgm:spPr/>
    </dgm:pt>
    <dgm:pt modelId="{D5B4E0C6-3EDC-4319-8F62-4FF54018A74D}" type="pres">
      <dgm:prSet presAssocID="{C564E64F-B00B-4ABA-A835-21FEB0D4CAAD}" presName="rootComposite" presStyleCnt="0"/>
      <dgm:spPr/>
    </dgm:pt>
    <dgm:pt modelId="{1B6C413A-4AC6-4F53-A98A-8D63DB23DF5C}" type="pres">
      <dgm:prSet presAssocID="{C564E64F-B00B-4ABA-A835-21FEB0D4CAAD}" presName="rootText" presStyleLbl="node1" presStyleIdx="0" presStyleCnt="2"/>
      <dgm:spPr/>
      <dgm:t>
        <a:bodyPr/>
        <a:lstStyle/>
        <a:p>
          <a:endParaRPr lang="en-US"/>
        </a:p>
      </dgm:t>
    </dgm:pt>
    <dgm:pt modelId="{187AC553-19B8-412E-83DD-C8DB5748AC0B}" type="pres">
      <dgm:prSet presAssocID="{C564E64F-B00B-4ABA-A835-21FEB0D4CAAD}" presName="rootConnector" presStyleLbl="node1" presStyleIdx="0" presStyleCnt="2"/>
      <dgm:spPr/>
      <dgm:t>
        <a:bodyPr/>
        <a:lstStyle/>
        <a:p>
          <a:endParaRPr lang="en-US"/>
        </a:p>
      </dgm:t>
    </dgm:pt>
    <dgm:pt modelId="{E764D464-5AF0-4AE2-9406-9D8F55DD6901}" type="pres">
      <dgm:prSet presAssocID="{C564E64F-B00B-4ABA-A835-21FEB0D4CAAD}" presName="childShape" presStyleCnt="0"/>
      <dgm:spPr/>
    </dgm:pt>
    <dgm:pt modelId="{8B6A3165-5A37-4C03-97F2-332898D83B5E}" type="pres">
      <dgm:prSet presAssocID="{25349CFB-10B2-483F-A607-B61948B0B3FC}" presName="root" presStyleCnt="0"/>
      <dgm:spPr/>
    </dgm:pt>
    <dgm:pt modelId="{3D445D15-4793-41EA-A86B-F708B9AD03DF}" type="pres">
      <dgm:prSet presAssocID="{25349CFB-10B2-483F-A607-B61948B0B3FC}" presName="rootComposite" presStyleCnt="0"/>
      <dgm:spPr/>
    </dgm:pt>
    <dgm:pt modelId="{0331ADBB-4262-4B73-99D2-388AF54CE0E1}" type="pres">
      <dgm:prSet presAssocID="{25349CFB-10B2-483F-A607-B61948B0B3FC}" presName="rootText" presStyleLbl="node1" presStyleIdx="1" presStyleCnt="2"/>
      <dgm:spPr/>
      <dgm:t>
        <a:bodyPr/>
        <a:lstStyle/>
        <a:p>
          <a:endParaRPr lang="en-US"/>
        </a:p>
      </dgm:t>
    </dgm:pt>
    <dgm:pt modelId="{65AB1245-88C4-4590-AC8B-61F508856294}" type="pres">
      <dgm:prSet presAssocID="{25349CFB-10B2-483F-A607-B61948B0B3FC}" presName="rootConnector" presStyleLbl="node1" presStyleIdx="1" presStyleCnt="2"/>
      <dgm:spPr/>
      <dgm:t>
        <a:bodyPr/>
        <a:lstStyle/>
        <a:p>
          <a:endParaRPr lang="en-US"/>
        </a:p>
      </dgm:t>
    </dgm:pt>
    <dgm:pt modelId="{57F69B2C-FD06-4E10-8738-234B9939EC07}" type="pres">
      <dgm:prSet presAssocID="{25349CFB-10B2-483F-A607-B61948B0B3FC}" presName="childShape" presStyleCnt="0"/>
      <dgm:spPr/>
    </dgm:pt>
  </dgm:ptLst>
  <dgm:cxnLst>
    <dgm:cxn modelId="{57EFAF88-D6C7-4F72-AFCA-AC83188A002F}" srcId="{29B674E9-134A-4C4A-8512-DEC42CE2D54B}" destId="{25349CFB-10B2-483F-A607-B61948B0B3FC}" srcOrd="1" destOrd="0" parTransId="{3BE19E40-6E9D-4C90-8700-53D493B71645}" sibTransId="{F44ED2C4-98BC-444A-8BF8-99A961184984}"/>
    <dgm:cxn modelId="{51377311-BD5D-4353-992C-A27DFDC7DA39}" srcId="{29B674E9-134A-4C4A-8512-DEC42CE2D54B}" destId="{C564E64F-B00B-4ABA-A835-21FEB0D4CAAD}" srcOrd="0" destOrd="0" parTransId="{AD88D957-EF36-4A54-9087-3D101CF2F733}" sibTransId="{F3A8F54E-9978-4518-8CAD-55692064B6BC}"/>
    <dgm:cxn modelId="{BAC663D2-B579-4A47-A877-7114AD7DC434}" type="presOf" srcId="{C564E64F-B00B-4ABA-A835-21FEB0D4CAAD}" destId="{1B6C413A-4AC6-4F53-A98A-8D63DB23DF5C}" srcOrd="0" destOrd="0" presId="urn:microsoft.com/office/officeart/2005/8/layout/hierarchy3"/>
    <dgm:cxn modelId="{81272DD6-E76A-43D3-99CF-C02DD6813CE7}" type="presOf" srcId="{29B674E9-134A-4C4A-8512-DEC42CE2D54B}" destId="{7E6FFB3A-5FAA-4F50-9249-E751E00E5AD6}" srcOrd="0" destOrd="0" presId="urn:microsoft.com/office/officeart/2005/8/layout/hierarchy3"/>
    <dgm:cxn modelId="{706F3D2E-C030-478E-8D69-5DBB5B46280D}" type="presOf" srcId="{25349CFB-10B2-483F-A607-B61948B0B3FC}" destId="{0331ADBB-4262-4B73-99D2-388AF54CE0E1}" srcOrd="0" destOrd="0" presId="urn:microsoft.com/office/officeart/2005/8/layout/hierarchy3"/>
    <dgm:cxn modelId="{ACE795DF-7D30-4814-845E-0F5AD1CD9EAD}" type="presOf" srcId="{C564E64F-B00B-4ABA-A835-21FEB0D4CAAD}" destId="{187AC553-19B8-412E-83DD-C8DB5748AC0B}" srcOrd="1" destOrd="0" presId="urn:microsoft.com/office/officeart/2005/8/layout/hierarchy3"/>
    <dgm:cxn modelId="{1D243E26-702B-447E-8425-C0DBC90D6ABD}" type="presOf" srcId="{25349CFB-10B2-483F-A607-B61948B0B3FC}" destId="{65AB1245-88C4-4590-AC8B-61F508856294}" srcOrd="1" destOrd="0" presId="urn:microsoft.com/office/officeart/2005/8/layout/hierarchy3"/>
    <dgm:cxn modelId="{5CFB1EA5-53EF-45FB-A67B-D326FBB3A8D2}" type="presParOf" srcId="{7E6FFB3A-5FAA-4F50-9249-E751E00E5AD6}" destId="{7A4AC58C-0E40-406F-BA5B-8F983BE68A53}" srcOrd="0" destOrd="0" presId="urn:microsoft.com/office/officeart/2005/8/layout/hierarchy3"/>
    <dgm:cxn modelId="{36A63419-99BC-4307-9A9D-506C49FC04CC}" type="presParOf" srcId="{7A4AC58C-0E40-406F-BA5B-8F983BE68A53}" destId="{D5B4E0C6-3EDC-4319-8F62-4FF54018A74D}" srcOrd="0" destOrd="0" presId="urn:microsoft.com/office/officeart/2005/8/layout/hierarchy3"/>
    <dgm:cxn modelId="{0B3E6948-13DD-458D-893A-83AF6579628B}" type="presParOf" srcId="{D5B4E0C6-3EDC-4319-8F62-4FF54018A74D}" destId="{1B6C413A-4AC6-4F53-A98A-8D63DB23DF5C}" srcOrd="0" destOrd="0" presId="urn:microsoft.com/office/officeart/2005/8/layout/hierarchy3"/>
    <dgm:cxn modelId="{FA00AC0B-FF79-4CBB-BA8A-6710E19C9694}" type="presParOf" srcId="{D5B4E0C6-3EDC-4319-8F62-4FF54018A74D}" destId="{187AC553-19B8-412E-83DD-C8DB5748AC0B}" srcOrd="1" destOrd="0" presId="urn:microsoft.com/office/officeart/2005/8/layout/hierarchy3"/>
    <dgm:cxn modelId="{A15976A7-D4C9-460B-AD29-EAF37EFFFE5B}" type="presParOf" srcId="{7A4AC58C-0E40-406F-BA5B-8F983BE68A53}" destId="{E764D464-5AF0-4AE2-9406-9D8F55DD6901}" srcOrd="1" destOrd="0" presId="urn:microsoft.com/office/officeart/2005/8/layout/hierarchy3"/>
    <dgm:cxn modelId="{3A0B80C3-EE05-46C7-92E7-557038671343}" type="presParOf" srcId="{7E6FFB3A-5FAA-4F50-9249-E751E00E5AD6}" destId="{8B6A3165-5A37-4C03-97F2-332898D83B5E}" srcOrd="1" destOrd="0" presId="urn:microsoft.com/office/officeart/2005/8/layout/hierarchy3"/>
    <dgm:cxn modelId="{6C0A0D2A-C453-473B-A5DA-FE9962482AE9}" type="presParOf" srcId="{8B6A3165-5A37-4C03-97F2-332898D83B5E}" destId="{3D445D15-4793-41EA-A86B-F708B9AD03DF}" srcOrd="0" destOrd="0" presId="urn:microsoft.com/office/officeart/2005/8/layout/hierarchy3"/>
    <dgm:cxn modelId="{046283D9-9A58-4905-BB57-C19E783BD875}" type="presParOf" srcId="{3D445D15-4793-41EA-A86B-F708B9AD03DF}" destId="{0331ADBB-4262-4B73-99D2-388AF54CE0E1}" srcOrd="0" destOrd="0" presId="urn:microsoft.com/office/officeart/2005/8/layout/hierarchy3"/>
    <dgm:cxn modelId="{2CBEED48-FFD7-4AD4-BCDC-42CEFCEFD718}" type="presParOf" srcId="{3D445D15-4793-41EA-A86B-F708B9AD03DF}" destId="{65AB1245-88C4-4590-AC8B-61F508856294}" srcOrd="1" destOrd="0" presId="urn:microsoft.com/office/officeart/2005/8/layout/hierarchy3"/>
    <dgm:cxn modelId="{0F7E414D-B75D-461B-98AC-1037ECCE91E6}" type="presParOf" srcId="{8B6A3165-5A37-4C03-97F2-332898D83B5E}" destId="{57F69B2C-FD06-4E10-8738-234B9939EC0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45A8E87-23DD-4814-A828-46EBDA0765B4}"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7D766C36-B88E-47F2-9936-76FD778D4663}">
      <dgm:prSet/>
      <dgm:spPr/>
      <dgm:t>
        <a:bodyPr/>
        <a:lstStyle/>
        <a:p>
          <a:r>
            <a:rPr lang="en-AU" b="1"/>
            <a:t>Planning and Requirement Analysis</a:t>
          </a:r>
          <a:endParaRPr lang="en-US"/>
        </a:p>
      </dgm:t>
    </dgm:pt>
    <dgm:pt modelId="{B35B1BBA-30FA-4998-AD20-67BCB20165C9}" type="parTrans" cxnId="{F9FD7C43-07D3-4141-A5A6-7F543839DD26}">
      <dgm:prSet/>
      <dgm:spPr/>
      <dgm:t>
        <a:bodyPr/>
        <a:lstStyle/>
        <a:p>
          <a:endParaRPr lang="en-US"/>
        </a:p>
      </dgm:t>
    </dgm:pt>
    <dgm:pt modelId="{C9574998-4EC6-4031-881E-779A44E88FC6}" type="sibTrans" cxnId="{F9FD7C43-07D3-4141-A5A6-7F543839DD26}">
      <dgm:prSet/>
      <dgm:spPr/>
      <dgm:t>
        <a:bodyPr/>
        <a:lstStyle/>
        <a:p>
          <a:endParaRPr lang="en-US"/>
        </a:p>
      </dgm:t>
    </dgm:pt>
    <dgm:pt modelId="{EEC944D5-16DD-4696-9AA5-E50AF53A1609}">
      <dgm:prSet/>
      <dgm:spPr/>
      <dgm:t>
        <a:bodyPr/>
        <a:lstStyle/>
        <a:p>
          <a:r>
            <a:rPr lang="en-AU" b="1"/>
            <a:t>Defining Requirements</a:t>
          </a:r>
          <a:endParaRPr lang="en-US"/>
        </a:p>
      </dgm:t>
    </dgm:pt>
    <dgm:pt modelId="{067F9017-15C3-4113-A83C-4FA3D1DB3EFC}" type="parTrans" cxnId="{47A3C85B-A346-4196-8CAD-2F3329F31939}">
      <dgm:prSet/>
      <dgm:spPr/>
      <dgm:t>
        <a:bodyPr/>
        <a:lstStyle/>
        <a:p>
          <a:endParaRPr lang="en-US"/>
        </a:p>
      </dgm:t>
    </dgm:pt>
    <dgm:pt modelId="{A7E2DED0-D340-42F2-9624-E54B13602F1B}" type="sibTrans" cxnId="{47A3C85B-A346-4196-8CAD-2F3329F31939}">
      <dgm:prSet/>
      <dgm:spPr/>
      <dgm:t>
        <a:bodyPr/>
        <a:lstStyle/>
        <a:p>
          <a:endParaRPr lang="en-US"/>
        </a:p>
      </dgm:t>
    </dgm:pt>
    <dgm:pt modelId="{78A749AD-0ACE-4769-A43E-F610E50C3E5F}">
      <dgm:prSet/>
      <dgm:spPr/>
      <dgm:t>
        <a:bodyPr/>
        <a:lstStyle/>
        <a:p>
          <a:r>
            <a:rPr lang="en-AU" b="1"/>
            <a:t>Designing the Product Architecture</a:t>
          </a:r>
          <a:endParaRPr lang="en-US"/>
        </a:p>
      </dgm:t>
    </dgm:pt>
    <dgm:pt modelId="{2C4BE5FC-6FED-4EFA-9E6C-0ACD5F196FD0}" type="parTrans" cxnId="{85571703-9CBB-4DF5-A689-E9DB63F85EEC}">
      <dgm:prSet/>
      <dgm:spPr/>
      <dgm:t>
        <a:bodyPr/>
        <a:lstStyle/>
        <a:p>
          <a:endParaRPr lang="en-US"/>
        </a:p>
      </dgm:t>
    </dgm:pt>
    <dgm:pt modelId="{79434CA7-6986-4B60-8166-D33DE0E6D0D7}" type="sibTrans" cxnId="{85571703-9CBB-4DF5-A689-E9DB63F85EEC}">
      <dgm:prSet/>
      <dgm:spPr/>
      <dgm:t>
        <a:bodyPr/>
        <a:lstStyle/>
        <a:p>
          <a:endParaRPr lang="en-US"/>
        </a:p>
      </dgm:t>
    </dgm:pt>
    <dgm:pt modelId="{30C36203-7977-49E1-8D9D-AC0B828995DF}">
      <dgm:prSet/>
      <dgm:spPr/>
      <dgm:t>
        <a:bodyPr/>
        <a:lstStyle/>
        <a:p>
          <a:r>
            <a:rPr lang="en-AU" b="1"/>
            <a:t>Build and Development</a:t>
          </a:r>
          <a:endParaRPr lang="en-US"/>
        </a:p>
      </dgm:t>
    </dgm:pt>
    <dgm:pt modelId="{AE444516-46CE-48DE-B7E6-1ED0145B10C1}" type="parTrans" cxnId="{2BAE6EA3-AED7-4F43-BD1A-0DDF21E57021}">
      <dgm:prSet/>
      <dgm:spPr/>
      <dgm:t>
        <a:bodyPr/>
        <a:lstStyle/>
        <a:p>
          <a:endParaRPr lang="en-US"/>
        </a:p>
      </dgm:t>
    </dgm:pt>
    <dgm:pt modelId="{7F0DBE5B-14CD-4762-B28F-B24D8C359265}" type="sibTrans" cxnId="{2BAE6EA3-AED7-4F43-BD1A-0DDF21E57021}">
      <dgm:prSet/>
      <dgm:spPr/>
      <dgm:t>
        <a:bodyPr/>
        <a:lstStyle/>
        <a:p>
          <a:endParaRPr lang="en-US"/>
        </a:p>
      </dgm:t>
    </dgm:pt>
    <dgm:pt modelId="{F7F5EE47-0734-407C-A5A5-78ED4FAA3F6B}">
      <dgm:prSet/>
      <dgm:spPr/>
      <dgm:t>
        <a:bodyPr/>
        <a:lstStyle/>
        <a:p>
          <a:r>
            <a:rPr lang="en-AU" b="1"/>
            <a:t>Testing</a:t>
          </a:r>
          <a:endParaRPr lang="en-US"/>
        </a:p>
      </dgm:t>
    </dgm:pt>
    <dgm:pt modelId="{EE8481FC-0A92-4910-94E8-D372351A201E}" type="parTrans" cxnId="{241FA58B-468D-42EA-8402-8060F491B5F9}">
      <dgm:prSet/>
      <dgm:spPr/>
      <dgm:t>
        <a:bodyPr/>
        <a:lstStyle/>
        <a:p>
          <a:endParaRPr lang="en-US"/>
        </a:p>
      </dgm:t>
    </dgm:pt>
    <dgm:pt modelId="{42E846B8-1F6C-47C3-9D55-BBA74CEB6C1E}" type="sibTrans" cxnId="{241FA58B-468D-42EA-8402-8060F491B5F9}">
      <dgm:prSet/>
      <dgm:spPr/>
      <dgm:t>
        <a:bodyPr/>
        <a:lstStyle/>
        <a:p>
          <a:endParaRPr lang="en-US"/>
        </a:p>
      </dgm:t>
    </dgm:pt>
    <dgm:pt modelId="{691DB00C-ED9E-4F08-9C57-7B28BAED237F}">
      <dgm:prSet/>
      <dgm:spPr/>
      <dgm:t>
        <a:bodyPr/>
        <a:lstStyle/>
        <a:p>
          <a:r>
            <a:rPr lang="en-AU" b="1"/>
            <a:t>Deployment and Maintenance</a:t>
          </a:r>
          <a:endParaRPr lang="en-US"/>
        </a:p>
      </dgm:t>
    </dgm:pt>
    <dgm:pt modelId="{5B9CF31F-99D5-40FA-8A16-E9BA97C231DB}" type="parTrans" cxnId="{91BA7B02-CFEC-4A91-B327-367112113A52}">
      <dgm:prSet/>
      <dgm:spPr/>
      <dgm:t>
        <a:bodyPr/>
        <a:lstStyle/>
        <a:p>
          <a:endParaRPr lang="en-US"/>
        </a:p>
      </dgm:t>
    </dgm:pt>
    <dgm:pt modelId="{048BB368-7202-47CE-8E2F-13905F9F8929}" type="sibTrans" cxnId="{91BA7B02-CFEC-4A91-B327-367112113A52}">
      <dgm:prSet/>
      <dgm:spPr/>
      <dgm:t>
        <a:bodyPr/>
        <a:lstStyle/>
        <a:p>
          <a:endParaRPr lang="en-US"/>
        </a:p>
      </dgm:t>
    </dgm:pt>
    <dgm:pt modelId="{8C80DAE2-22D5-4604-8078-D83FA77FB7CD}" type="pres">
      <dgm:prSet presAssocID="{245A8E87-23DD-4814-A828-46EBDA0765B4}" presName="Name0" presStyleCnt="0">
        <dgm:presLayoutVars>
          <dgm:dir/>
          <dgm:resizeHandles val="exact"/>
        </dgm:presLayoutVars>
      </dgm:prSet>
      <dgm:spPr/>
      <dgm:t>
        <a:bodyPr/>
        <a:lstStyle/>
        <a:p>
          <a:endParaRPr lang="en-US"/>
        </a:p>
      </dgm:t>
    </dgm:pt>
    <dgm:pt modelId="{2F02ADE7-8EDB-469A-94E9-614EE7CCFA21}" type="pres">
      <dgm:prSet presAssocID="{7D766C36-B88E-47F2-9936-76FD778D4663}" presName="node" presStyleLbl="node1" presStyleIdx="0" presStyleCnt="6">
        <dgm:presLayoutVars>
          <dgm:bulletEnabled val="1"/>
        </dgm:presLayoutVars>
      </dgm:prSet>
      <dgm:spPr/>
      <dgm:t>
        <a:bodyPr/>
        <a:lstStyle/>
        <a:p>
          <a:endParaRPr lang="en-US"/>
        </a:p>
      </dgm:t>
    </dgm:pt>
    <dgm:pt modelId="{D6E561BF-7F7E-4F21-9A8D-E69D083718EB}" type="pres">
      <dgm:prSet presAssocID="{C9574998-4EC6-4031-881E-779A44E88FC6}" presName="sibTrans" presStyleLbl="sibTrans1D1" presStyleIdx="0" presStyleCnt="5"/>
      <dgm:spPr/>
      <dgm:t>
        <a:bodyPr/>
        <a:lstStyle/>
        <a:p>
          <a:endParaRPr lang="en-US"/>
        </a:p>
      </dgm:t>
    </dgm:pt>
    <dgm:pt modelId="{18377292-0385-45DC-B26B-7A5E0CCE51A6}" type="pres">
      <dgm:prSet presAssocID="{C9574998-4EC6-4031-881E-779A44E88FC6}" presName="connectorText" presStyleLbl="sibTrans1D1" presStyleIdx="0" presStyleCnt="5"/>
      <dgm:spPr/>
      <dgm:t>
        <a:bodyPr/>
        <a:lstStyle/>
        <a:p>
          <a:endParaRPr lang="en-US"/>
        </a:p>
      </dgm:t>
    </dgm:pt>
    <dgm:pt modelId="{376D92D8-232D-4CC8-B56A-821C940F14A0}" type="pres">
      <dgm:prSet presAssocID="{EEC944D5-16DD-4696-9AA5-E50AF53A1609}" presName="node" presStyleLbl="node1" presStyleIdx="1" presStyleCnt="6">
        <dgm:presLayoutVars>
          <dgm:bulletEnabled val="1"/>
        </dgm:presLayoutVars>
      </dgm:prSet>
      <dgm:spPr/>
      <dgm:t>
        <a:bodyPr/>
        <a:lstStyle/>
        <a:p>
          <a:endParaRPr lang="en-US"/>
        </a:p>
      </dgm:t>
    </dgm:pt>
    <dgm:pt modelId="{9D6687BC-B725-4F1C-8014-763047FBCE5F}" type="pres">
      <dgm:prSet presAssocID="{A7E2DED0-D340-42F2-9624-E54B13602F1B}" presName="sibTrans" presStyleLbl="sibTrans1D1" presStyleIdx="1" presStyleCnt="5"/>
      <dgm:spPr/>
      <dgm:t>
        <a:bodyPr/>
        <a:lstStyle/>
        <a:p>
          <a:endParaRPr lang="en-US"/>
        </a:p>
      </dgm:t>
    </dgm:pt>
    <dgm:pt modelId="{D6172D11-8CBA-42BB-8FFF-4D17AD260CFF}" type="pres">
      <dgm:prSet presAssocID="{A7E2DED0-D340-42F2-9624-E54B13602F1B}" presName="connectorText" presStyleLbl="sibTrans1D1" presStyleIdx="1" presStyleCnt="5"/>
      <dgm:spPr/>
      <dgm:t>
        <a:bodyPr/>
        <a:lstStyle/>
        <a:p>
          <a:endParaRPr lang="en-US"/>
        </a:p>
      </dgm:t>
    </dgm:pt>
    <dgm:pt modelId="{8A4DF352-94DF-4B8D-8184-9EBC1D63F9D5}" type="pres">
      <dgm:prSet presAssocID="{78A749AD-0ACE-4769-A43E-F610E50C3E5F}" presName="node" presStyleLbl="node1" presStyleIdx="2" presStyleCnt="6">
        <dgm:presLayoutVars>
          <dgm:bulletEnabled val="1"/>
        </dgm:presLayoutVars>
      </dgm:prSet>
      <dgm:spPr/>
      <dgm:t>
        <a:bodyPr/>
        <a:lstStyle/>
        <a:p>
          <a:endParaRPr lang="en-US"/>
        </a:p>
      </dgm:t>
    </dgm:pt>
    <dgm:pt modelId="{95553ECC-02AB-4BAE-B08F-637AFB7CDE43}" type="pres">
      <dgm:prSet presAssocID="{79434CA7-6986-4B60-8166-D33DE0E6D0D7}" presName="sibTrans" presStyleLbl="sibTrans1D1" presStyleIdx="2" presStyleCnt="5"/>
      <dgm:spPr/>
      <dgm:t>
        <a:bodyPr/>
        <a:lstStyle/>
        <a:p>
          <a:endParaRPr lang="en-US"/>
        </a:p>
      </dgm:t>
    </dgm:pt>
    <dgm:pt modelId="{123D2C6F-D75F-467D-BBAE-44171059F5F7}" type="pres">
      <dgm:prSet presAssocID="{79434CA7-6986-4B60-8166-D33DE0E6D0D7}" presName="connectorText" presStyleLbl="sibTrans1D1" presStyleIdx="2" presStyleCnt="5"/>
      <dgm:spPr/>
      <dgm:t>
        <a:bodyPr/>
        <a:lstStyle/>
        <a:p>
          <a:endParaRPr lang="en-US"/>
        </a:p>
      </dgm:t>
    </dgm:pt>
    <dgm:pt modelId="{52FE86E8-A1A7-40A8-87CD-91705337245A}" type="pres">
      <dgm:prSet presAssocID="{30C36203-7977-49E1-8D9D-AC0B828995DF}" presName="node" presStyleLbl="node1" presStyleIdx="3" presStyleCnt="6">
        <dgm:presLayoutVars>
          <dgm:bulletEnabled val="1"/>
        </dgm:presLayoutVars>
      </dgm:prSet>
      <dgm:spPr/>
      <dgm:t>
        <a:bodyPr/>
        <a:lstStyle/>
        <a:p>
          <a:endParaRPr lang="en-US"/>
        </a:p>
      </dgm:t>
    </dgm:pt>
    <dgm:pt modelId="{483C4CC3-1062-4BA9-BEB5-2DB010E77495}" type="pres">
      <dgm:prSet presAssocID="{7F0DBE5B-14CD-4762-B28F-B24D8C359265}" presName="sibTrans" presStyleLbl="sibTrans1D1" presStyleIdx="3" presStyleCnt="5"/>
      <dgm:spPr/>
      <dgm:t>
        <a:bodyPr/>
        <a:lstStyle/>
        <a:p>
          <a:endParaRPr lang="en-US"/>
        </a:p>
      </dgm:t>
    </dgm:pt>
    <dgm:pt modelId="{2CBC2C5F-B500-4FB2-83D6-2C17481280E2}" type="pres">
      <dgm:prSet presAssocID="{7F0DBE5B-14CD-4762-B28F-B24D8C359265}" presName="connectorText" presStyleLbl="sibTrans1D1" presStyleIdx="3" presStyleCnt="5"/>
      <dgm:spPr/>
      <dgm:t>
        <a:bodyPr/>
        <a:lstStyle/>
        <a:p>
          <a:endParaRPr lang="en-US"/>
        </a:p>
      </dgm:t>
    </dgm:pt>
    <dgm:pt modelId="{CAA4AD51-7B31-4473-98D7-F6CA5D23C7E9}" type="pres">
      <dgm:prSet presAssocID="{F7F5EE47-0734-407C-A5A5-78ED4FAA3F6B}" presName="node" presStyleLbl="node1" presStyleIdx="4" presStyleCnt="6">
        <dgm:presLayoutVars>
          <dgm:bulletEnabled val="1"/>
        </dgm:presLayoutVars>
      </dgm:prSet>
      <dgm:spPr/>
      <dgm:t>
        <a:bodyPr/>
        <a:lstStyle/>
        <a:p>
          <a:endParaRPr lang="en-US"/>
        </a:p>
      </dgm:t>
    </dgm:pt>
    <dgm:pt modelId="{59D67574-CF8E-42B4-B05C-A895E6304C2F}" type="pres">
      <dgm:prSet presAssocID="{42E846B8-1F6C-47C3-9D55-BBA74CEB6C1E}" presName="sibTrans" presStyleLbl="sibTrans1D1" presStyleIdx="4" presStyleCnt="5"/>
      <dgm:spPr/>
      <dgm:t>
        <a:bodyPr/>
        <a:lstStyle/>
        <a:p>
          <a:endParaRPr lang="en-US"/>
        </a:p>
      </dgm:t>
    </dgm:pt>
    <dgm:pt modelId="{F44BC34C-FFB8-4F60-B5AE-EEA3D3E8701D}" type="pres">
      <dgm:prSet presAssocID="{42E846B8-1F6C-47C3-9D55-BBA74CEB6C1E}" presName="connectorText" presStyleLbl="sibTrans1D1" presStyleIdx="4" presStyleCnt="5"/>
      <dgm:spPr/>
      <dgm:t>
        <a:bodyPr/>
        <a:lstStyle/>
        <a:p>
          <a:endParaRPr lang="en-US"/>
        </a:p>
      </dgm:t>
    </dgm:pt>
    <dgm:pt modelId="{D7FEB702-2010-4464-8F05-3267E1B1CAC5}" type="pres">
      <dgm:prSet presAssocID="{691DB00C-ED9E-4F08-9C57-7B28BAED237F}" presName="node" presStyleLbl="node1" presStyleIdx="5" presStyleCnt="6">
        <dgm:presLayoutVars>
          <dgm:bulletEnabled val="1"/>
        </dgm:presLayoutVars>
      </dgm:prSet>
      <dgm:spPr/>
      <dgm:t>
        <a:bodyPr/>
        <a:lstStyle/>
        <a:p>
          <a:endParaRPr lang="en-US"/>
        </a:p>
      </dgm:t>
    </dgm:pt>
  </dgm:ptLst>
  <dgm:cxnLst>
    <dgm:cxn modelId="{BF689D5D-1529-46D2-BB5F-00AB53AF5711}" type="presOf" srcId="{EEC944D5-16DD-4696-9AA5-E50AF53A1609}" destId="{376D92D8-232D-4CC8-B56A-821C940F14A0}" srcOrd="0" destOrd="0" presId="urn:microsoft.com/office/officeart/2016/7/layout/RepeatingBendingProcessNew"/>
    <dgm:cxn modelId="{F9FD7C43-07D3-4141-A5A6-7F543839DD26}" srcId="{245A8E87-23DD-4814-A828-46EBDA0765B4}" destId="{7D766C36-B88E-47F2-9936-76FD778D4663}" srcOrd="0" destOrd="0" parTransId="{B35B1BBA-30FA-4998-AD20-67BCB20165C9}" sibTransId="{C9574998-4EC6-4031-881E-779A44E88FC6}"/>
    <dgm:cxn modelId="{C2CCDD69-AED5-489D-9857-0AFBB203F193}" type="presOf" srcId="{42E846B8-1F6C-47C3-9D55-BBA74CEB6C1E}" destId="{F44BC34C-FFB8-4F60-B5AE-EEA3D3E8701D}" srcOrd="1" destOrd="0" presId="urn:microsoft.com/office/officeart/2016/7/layout/RepeatingBendingProcessNew"/>
    <dgm:cxn modelId="{EF5B51A9-8189-4BB3-9891-165F380961A1}" type="presOf" srcId="{A7E2DED0-D340-42F2-9624-E54B13602F1B}" destId="{D6172D11-8CBA-42BB-8FFF-4D17AD260CFF}" srcOrd="1" destOrd="0" presId="urn:microsoft.com/office/officeart/2016/7/layout/RepeatingBendingProcessNew"/>
    <dgm:cxn modelId="{E5D120A5-C30E-405D-A055-4D37C5D96724}" type="presOf" srcId="{A7E2DED0-D340-42F2-9624-E54B13602F1B}" destId="{9D6687BC-B725-4F1C-8014-763047FBCE5F}" srcOrd="0" destOrd="0" presId="urn:microsoft.com/office/officeart/2016/7/layout/RepeatingBendingProcessNew"/>
    <dgm:cxn modelId="{9986B51C-A71D-4ED5-9905-556EA4717EED}" type="presOf" srcId="{691DB00C-ED9E-4F08-9C57-7B28BAED237F}" destId="{D7FEB702-2010-4464-8F05-3267E1B1CAC5}" srcOrd="0" destOrd="0" presId="urn:microsoft.com/office/officeart/2016/7/layout/RepeatingBendingProcessNew"/>
    <dgm:cxn modelId="{567EEC6D-14DC-49AB-B848-CFFE30E5A40C}" type="presOf" srcId="{F7F5EE47-0734-407C-A5A5-78ED4FAA3F6B}" destId="{CAA4AD51-7B31-4473-98D7-F6CA5D23C7E9}" srcOrd="0" destOrd="0" presId="urn:microsoft.com/office/officeart/2016/7/layout/RepeatingBendingProcessNew"/>
    <dgm:cxn modelId="{445FF3EA-AC55-4D8C-B987-DBE328D955AB}" type="presOf" srcId="{78A749AD-0ACE-4769-A43E-F610E50C3E5F}" destId="{8A4DF352-94DF-4B8D-8184-9EBC1D63F9D5}" srcOrd="0" destOrd="0" presId="urn:microsoft.com/office/officeart/2016/7/layout/RepeatingBendingProcessNew"/>
    <dgm:cxn modelId="{85571703-9CBB-4DF5-A689-E9DB63F85EEC}" srcId="{245A8E87-23DD-4814-A828-46EBDA0765B4}" destId="{78A749AD-0ACE-4769-A43E-F610E50C3E5F}" srcOrd="2" destOrd="0" parTransId="{2C4BE5FC-6FED-4EFA-9E6C-0ACD5F196FD0}" sibTransId="{79434CA7-6986-4B60-8166-D33DE0E6D0D7}"/>
    <dgm:cxn modelId="{E5A08FF7-985D-41A4-8772-74D810A91613}" type="presOf" srcId="{7F0DBE5B-14CD-4762-B28F-B24D8C359265}" destId="{2CBC2C5F-B500-4FB2-83D6-2C17481280E2}" srcOrd="1" destOrd="0" presId="urn:microsoft.com/office/officeart/2016/7/layout/RepeatingBendingProcessNew"/>
    <dgm:cxn modelId="{B9A74ACF-9F71-441E-9591-34DA5142F702}" type="presOf" srcId="{42E846B8-1F6C-47C3-9D55-BBA74CEB6C1E}" destId="{59D67574-CF8E-42B4-B05C-A895E6304C2F}" srcOrd="0" destOrd="0" presId="urn:microsoft.com/office/officeart/2016/7/layout/RepeatingBendingProcessNew"/>
    <dgm:cxn modelId="{AE4F85CB-A718-49FB-92ED-C7195304F848}" type="presOf" srcId="{7F0DBE5B-14CD-4762-B28F-B24D8C359265}" destId="{483C4CC3-1062-4BA9-BEB5-2DB010E77495}" srcOrd="0" destOrd="0" presId="urn:microsoft.com/office/officeart/2016/7/layout/RepeatingBendingProcessNew"/>
    <dgm:cxn modelId="{47BF320E-44E6-4495-97B3-52270B5A52AC}" type="presOf" srcId="{245A8E87-23DD-4814-A828-46EBDA0765B4}" destId="{8C80DAE2-22D5-4604-8078-D83FA77FB7CD}" srcOrd="0" destOrd="0" presId="urn:microsoft.com/office/officeart/2016/7/layout/RepeatingBendingProcessNew"/>
    <dgm:cxn modelId="{B80FA9E2-B7DD-4058-A324-6BFB3659FB03}" type="presOf" srcId="{C9574998-4EC6-4031-881E-779A44E88FC6}" destId="{D6E561BF-7F7E-4F21-9A8D-E69D083718EB}" srcOrd="0" destOrd="0" presId="urn:microsoft.com/office/officeart/2016/7/layout/RepeatingBendingProcessNew"/>
    <dgm:cxn modelId="{38D69833-FB01-494C-823E-BBBF184D9327}" type="presOf" srcId="{79434CA7-6986-4B60-8166-D33DE0E6D0D7}" destId="{123D2C6F-D75F-467D-BBAE-44171059F5F7}" srcOrd="1" destOrd="0" presId="urn:microsoft.com/office/officeart/2016/7/layout/RepeatingBendingProcessNew"/>
    <dgm:cxn modelId="{91BA7B02-CFEC-4A91-B327-367112113A52}" srcId="{245A8E87-23DD-4814-A828-46EBDA0765B4}" destId="{691DB00C-ED9E-4F08-9C57-7B28BAED237F}" srcOrd="5" destOrd="0" parTransId="{5B9CF31F-99D5-40FA-8A16-E9BA97C231DB}" sibTransId="{048BB368-7202-47CE-8E2F-13905F9F8929}"/>
    <dgm:cxn modelId="{4E3FB3F2-8CAF-4307-B8B1-829B95BE590F}" type="presOf" srcId="{79434CA7-6986-4B60-8166-D33DE0E6D0D7}" destId="{95553ECC-02AB-4BAE-B08F-637AFB7CDE43}" srcOrd="0" destOrd="0" presId="urn:microsoft.com/office/officeart/2016/7/layout/RepeatingBendingProcessNew"/>
    <dgm:cxn modelId="{2F036E61-7D33-4F3B-95D0-C6E9CAE878FF}" type="presOf" srcId="{7D766C36-B88E-47F2-9936-76FD778D4663}" destId="{2F02ADE7-8EDB-469A-94E9-614EE7CCFA21}" srcOrd="0" destOrd="0" presId="urn:microsoft.com/office/officeart/2016/7/layout/RepeatingBendingProcessNew"/>
    <dgm:cxn modelId="{241FA58B-468D-42EA-8402-8060F491B5F9}" srcId="{245A8E87-23DD-4814-A828-46EBDA0765B4}" destId="{F7F5EE47-0734-407C-A5A5-78ED4FAA3F6B}" srcOrd="4" destOrd="0" parTransId="{EE8481FC-0A92-4910-94E8-D372351A201E}" sibTransId="{42E846B8-1F6C-47C3-9D55-BBA74CEB6C1E}"/>
    <dgm:cxn modelId="{47A3C85B-A346-4196-8CAD-2F3329F31939}" srcId="{245A8E87-23DD-4814-A828-46EBDA0765B4}" destId="{EEC944D5-16DD-4696-9AA5-E50AF53A1609}" srcOrd="1" destOrd="0" parTransId="{067F9017-15C3-4113-A83C-4FA3D1DB3EFC}" sibTransId="{A7E2DED0-D340-42F2-9624-E54B13602F1B}"/>
    <dgm:cxn modelId="{EBB6DBF8-AD64-4A16-AB89-F17BDA1DED53}" type="presOf" srcId="{30C36203-7977-49E1-8D9D-AC0B828995DF}" destId="{52FE86E8-A1A7-40A8-87CD-91705337245A}" srcOrd="0" destOrd="0" presId="urn:microsoft.com/office/officeart/2016/7/layout/RepeatingBendingProcessNew"/>
    <dgm:cxn modelId="{2BAE6EA3-AED7-4F43-BD1A-0DDF21E57021}" srcId="{245A8E87-23DD-4814-A828-46EBDA0765B4}" destId="{30C36203-7977-49E1-8D9D-AC0B828995DF}" srcOrd="3" destOrd="0" parTransId="{AE444516-46CE-48DE-B7E6-1ED0145B10C1}" sibTransId="{7F0DBE5B-14CD-4762-B28F-B24D8C359265}"/>
    <dgm:cxn modelId="{0DEEBA7A-34E3-4BA3-A12C-A137FB59B384}" type="presOf" srcId="{C9574998-4EC6-4031-881E-779A44E88FC6}" destId="{18377292-0385-45DC-B26B-7A5E0CCE51A6}" srcOrd="1" destOrd="0" presId="urn:microsoft.com/office/officeart/2016/7/layout/RepeatingBendingProcessNew"/>
    <dgm:cxn modelId="{0227CFAA-1071-477C-B97A-893DBF53ABAF}" type="presParOf" srcId="{8C80DAE2-22D5-4604-8078-D83FA77FB7CD}" destId="{2F02ADE7-8EDB-469A-94E9-614EE7CCFA21}" srcOrd="0" destOrd="0" presId="urn:microsoft.com/office/officeart/2016/7/layout/RepeatingBendingProcessNew"/>
    <dgm:cxn modelId="{EAB81F82-8FED-4245-83E8-C91109429509}" type="presParOf" srcId="{8C80DAE2-22D5-4604-8078-D83FA77FB7CD}" destId="{D6E561BF-7F7E-4F21-9A8D-E69D083718EB}" srcOrd="1" destOrd="0" presId="urn:microsoft.com/office/officeart/2016/7/layout/RepeatingBendingProcessNew"/>
    <dgm:cxn modelId="{0F6A8885-CA4A-48F5-AC1E-19ACB06EF638}" type="presParOf" srcId="{D6E561BF-7F7E-4F21-9A8D-E69D083718EB}" destId="{18377292-0385-45DC-B26B-7A5E0CCE51A6}" srcOrd="0" destOrd="0" presId="urn:microsoft.com/office/officeart/2016/7/layout/RepeatingBendingProcessNew"/>
    <dgm:cxn modelId="{54C44CA6-AA97-4E6F-9729-F72BDA76EB37}" type="presParOf" srcId="{8C80DAE2-22D5-4604-8078-D83FA77FB7CD}" destId="{376D92D8-232D-4CC8-B56A-821C940F14A0}" srcOrd="2" destOrd="0" presId="urn:microsoft.com/office/officeart/2016/7/layout/RepeatingBendingProcessNew"/>
    <dgm:cxn modelId="{2770EE97-5B4C-4471-8DB2-D8639D2A56E3}" type="presParOf" srcId="{8C80DAE2-22D5-4604-8078-D83FA77FB7CD}" destId="{9D6687BC-B725-4F1C-8014-763047FBCE5F}" srcOrd="3" destOrd="0" presId="urn:microsoft.com/office/officeart/2016/7/layout/RepeatingBendingProcessNew"/>
    <dgm:cxn modelId="{84C5E450-0A19-40D3-8010-B2114B0BA3C1}" type="presParOf" srcId="{9D6687BC-B725-4F1C-8014-763047FBCE5F}" destId="{D6172D11-8CBA-42BB-8FFF-4D17AD260CFF}" srcOrd="0" destOrd="0" presId="urn:microsoft.com/office/officeart/2016/7/layout/RepeatingBendingProcessNew"/>
    <dgm:cxn modelId="{E469C486-84B3-4F93-8F98-7C0C0304417D}" type="presParOf" srcId="{8C80DAE2-22D5-4604-8078-D83FA77FB7CD}" destId="{8A4DF352-94DF-4B8D-8184-9EBC1D63F9D5}" srcOrd="4" destOrd="0" presId="urn:microsoft.com/office/officeart/2016/7/layout/RepeatingBendingProcessNew"/>
    <dgm:cxn modelId="{122D2404-B9D5-4E00-A82A-103611286E84}" type="presParOf" srcId="{8C80DAE2-22D5-4604-8078-D83FA77FB7CD}" destId="{95553ECC-02AB-4BAE-B08F-637AFB7CDE43}" srcOrd="5" destOrd="0" presId="urn:microsoft.com/office/officeart/2016/7/layout/RepeatingBendingProcessNew"/>
    <dgm:cxn modelId="{C59A8804-7D89-49DC-A1D4-2A1F3E269766}" type="presParOf" srcId="{95553ECC-02AB-4BAE-B08F-637AFB7CDE43}" destId="{123D2C6F-D75F-467D-BBAE-44171059F5F7}" srcOrd="0" destOrd="0" presId="urn:microsoft.com/office/officeart/2016/7/layout/RepeatingBendingProcessNew"/>
    <dgm:cxn modelId="{E22AAB50-D5F5-47CA-B2D4-BF8CE13F15D4}" type="presParOf" srcId="{8C80DAE2-22D5-4604-8078-D83FA77FB7CD}" destId="{52FE86E8-A1A7-40A8-87CD-91705337245A}" srcOrd="6" destOrd="0" presId="urn:microsoft.com/office/officeart/2016/7/layout/RepeatingBendingProcessNew"/>
    <dgm:cxn modelId="{6EDABB71-27EC-4D2B-B38D-BDD384608AE1}" type="presParOf" srcId="{8C80DAE2-22D5-4604-8078-D83FA77FB7CD}" destId="{483C4CC3-1062-4BA9-BEB5-2DB010E77495}" srcOrd="7" destOrd="0" presId="urn:microsoft.com/office/officeart/2016/7/layout/RepeatingBendingProcessNew"/>
    <dgm:cxn modelId="{21B17B48-C7A9-4CA8-BE7F-1243B45371AB}" type="presParOf" srcId="{483C4CC3-1062-4BA9-BEB5-2DB010E77495}" destId="{2CBC2C5F-B500-4FB2-83D6-2C17481280E2}" srcOrd="0" destOrd="0" presId="urn:microsoft.com/office/officeart/2016/7/layout/RepeatingBendingProcessNew"/>
    <dgm:cxn modelId="{55D0D10A-6863-488F-AED6-C0F75CA48B34}" type="presParOf" srcId="{8C80DAE2-22D5-4604-8078-D83FA77FB7CD}" destId="{CAA4AD51-7B31-4473-98D7-F6CA5D23C7E9}" srcOrd="8" destOrd="0" presId="urn:microsoft.com/office/officeart/2016/7/layout/RepeatingBendingProcessNew"/>
    <dgm:cxn modelId="{91B8447F-8D28-4D2D-8654-C19A1050CAB4}" type="presParOf" srcId="{8C80DAE2-22D5-4604-8078-D83FA77FB7CD}" destId="{59D67574-CF8E-42B4-B05C-A895E6304C2F}" srcOrd="9" destOrd="0" presId="urn:microsoft.com/office/officeart/2016/7/layout/RepeatingBendingProcessNew"/>
    <dgm:cxn modelId="{3DB25972-BBC2-47F6-8551-B37C5AB24F7B}" type="presParOf" srcId="{59D67574-CF8E-42B4-B05C-A895E6304C2F}" destId="{F44BC34C-FFB8-4F60-B5AE-EEA3D3E8701D}" srcOrd="0" destOrd="0" presId="urn:microsoft.com/office/officeart/2016/7/layout/RepeatingBendingProcessNew"/>
    <dgm:cxn modelId="{0926D1A3-2F2A-4827-9F03-FBC0D90B4242}" type="presParOf" srcId="{8C80DAE2-22D5-4604-8078-D83FA77FB7CD}" destId="{D7FEB702-2010-4464-8F05-3267E1B1CAC5}"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254FAC-BCD5-458A-9E56-473F382937B4}" type="doc">
      <dgm:prSet loTypeId="urn:microsoft.com/office/officeart/2005/8/layout/hierarchy3" loCatId="hierarchy" qsTypeId="urn:microsoft.com/office/officeart/2005/8/quickstyle/simple4" qsCatId="simple" csTypeId="urn:microsoft.com/office/officeart/2005/8/colors/colorful5" csCatId="colorful"/>
      <dgm:spPr/>
      <dgm:t>
        <a:bodyPr/>
        <a:lstStyle/>
        <a:p>
          <a:endParaRPr lang="en-US"/>
        </a:p>
      </dgm:t>
    </dgm:pt>
    <dgm:pt modelId="{01D3995D-73BE-4DFC-AED9-0B7A582C143C}">
      <dgm:prSet/>
      <dgm:spPr/>
      <dgm:t>
        <a:bodyPr/>
        <a:lstStyle/>
        <a:p>
          <a:r>
            <a:rPr lang="en-US" b="0" i="0" dirty="0"/>
            <a:t>Waterfall Model</a:t>
          </a:r>
          <a:endParaRPr lang="en-US" dirty="0"/>
        </a:p>
      </dgm:t>
    </dgm:pt>
    <dgm:pt modelId="{801D1504-D07C-49C1-8743-9EFF1A92A915}" type="parTrans" cxnId="{3D3D64FA-5F11-4B27-8135-9561B79EFE2C}">
      <dgm:prSet/>
      <dgm:spPr/>
      <dgm:t>
        <a:bodyPr/>
        <a:lstStyle/>
        <a:p>
          <a:endParaRPr lang="en-US"/>
        </a:p>
      </dgm:t>
    </dgm:pt>
    <dgm:pt modelId="{87F44FFB-0A18-4648-BE45-4629350FE093}" type="sibTrans" cxnId="{3D3D64FA-5F11-4B27-8135-9561B79EFE2C}">
      <dgm:prSet/>
      <dgm:spPr/>
      <dgm:t>
        <a:bodyPr/>
        <a:lstStyle/>
        <a:p>
          <a:endParaRPr lang="en-US"/>
        </a:p>
      </dgm:t>
    </dgm:pt>
    <dgm:pt modelId="{73C764D7-99A6-4730-8115-40B61E885254}">
      <dgm:prSet/>
      <dgm:spPr/>
      <dgm:t>
        <a:bodyPr/>
        <a:lstStyle/>
        <a:p>
          <a:r>
            <a:rPr lang="en-US" b="0" i="0"/>
            <a:t>Agile Model</a:t>
          </a:r>
          <a:endParaRPr lang="en-US"/>
        </a:p>
      </dgm:t>
    </dgm:pt>
    <dgm:pt modelId="{FDDE94FF-144F-4B85-9911-1B0C0BEA42B7}" type="parTrans" cxnId="{509FAA38-D53A-4365-8D3B-541233F376EA}">
      <dgm:prSet/>
      <dgm:spPr/>
      <dgm:t>
        <a:bodyPr/>
        <a:lstStyle/>
        <a:p>
          <a:endParaRPr lang="en-US"/>
        </a:p>
      </dgm:t>
    </dgm:pt>
    <dgm:pt modelId="{80769B1F-39C9-4639-B860-12E752AB0D93}" type="sibTrans" cxnId="{509FAA38-D53A-4365-8D3B-541233F376EA}">
      <dgm:prSet/>
      <dgm:spPr/>
      <dgm:t>
        <a:bodyPr/>
        <a:lstStyle/>
        <a:p>
          <a:endParaRPr lang="en-US"/>
        </a:p>
      </dgm:t>
    </dgm:pt>
    <dgm:pt modelId="{970C830D-A338-4857-A647-18B2FB1D0B68}" type="pres">
      <dgm:prSet presAssocID="{9D254FAC-BCD5-458A-9E56-473F382937B4}" presName="diagram" presStyleCnt="0">
        <dgm:presLayoutVars>
          <dgm:chPref val="1"/>
          <dgm:dir/>
          <dgm:animOne val="branch"/>
          <dgm:animLvl val="lvl"/>
          <dgm:resizeHandles/>
        </dgm:presLayoutVars>
      </dgm:prSet>
      <dgm:spPr/>
      <dgm:t>
        <a:bodyPr/>
        <a:lstStyle/>
        <a:p>
          <a:endParaRPr lang="en-US"/>
        </a:p>
      </dgm:t>
    </dgm:pt>
    <dgm:pt modelId="{5390A96B-AC60-4026-B2F0-2B144D73BDC0}" type="pres">
      <dgm:prSet presAssocID="{01D3995D-73BE-4DFC-AED9-0B7A582C143C}" presName="root" presStyleCnt="0"/>
      <dgm:spPr/>
    </dgm:pt>
    <dgm:pt modelId="{C135B97A-450D-47EE-85B6-6C9FB30552B4}" type="pres">
      <dgm:prSet presAssocID="{01D3995D-73BE-4DFC-AED9-0B7A582C143C}" presName="rootComposite" presStyleCnt="0"/>
      <dgm:spPr/>
    </dgm:pt>
    <dgm:pt modelId="{7B4F7539-8615-4941-8FAD-3A33C2892535}" type="pres">
      <dgm:prSet presAssocID="{01D3995D-73BE-4DFC-AED9-0B7A582C143C}" presName="rootText" presStyleLbl="node1" presStyleIdx="0" presStyleCnt="2"/>
      <dgm:spPr/>
      <dgm:t>
        <a:bodyPr/>
        <a:lstStyle/>
        <a:p>
          <a:endParaRPr lang="en-US"/>
        </a:p>
      </dgm:t>
    </dgm:pt>
    <dgm:pt modelId="{6852FE6F-9401-41FB-8C1D-C4AD035CEEB2}" type="pres">
      <dgm:prSet presAssocID="{01D3995D-73BE-4DFC-AED9-0B7A582C143C}" presName="rootConnector" presStyleLbl="node1" presStyleIdx="0" presStyleCnt="2"/>
      <dgm:spPr/>
      <dgm:t>
        <a:bodyPr/>
        <a:lstStyle/>
        <a:p>
          <a:endParaRPr lang="en-US"/>
        </a:p>
      </dgm:t>
    </dgm:pt>
    <dgm:pt modelId="{56B05EB8-CD20-4503-A9E8-30A9754D227A}" type="pres">
      <dgm:prSet presAssocID="{01D3995D-73BE-4DFC-AED9-0B7A582C143C}" presName="childShape" presStyleCnt="0"/>
      <dgm:spPr/>
    </dgm:pt>
    <dgm:pt modelId="{0992CE01-860A-4CEB-B6A1-0BEA0B462AE8}" type="pres">
      <dgm:prSet presAssocID="{73C764D7-99A6-4730-8115-40B61E885254}" presName="root" presStyleCnt="0"/>
      <dgm:spPr/>
    </dgm:pt>
    <dgm:pt modelId="{5A29ADB7-DB9F-4B79-8508-382180362FC0}" type="pres">
      <dgm:prSet presAssocID="{73C764D7-99A6-4730-8115-40B61E885254}" presName="rootComposite" presStyleCnt="0"/>
      <dgm:spPr/>
    </dgm:pt>
    <dgm:pt modelId="{CD138701-8161-4417-AAAE-47D2C93CB703}" type="pres">
      <dgm:prSet presAssocID="{73C764D7-99A6-4730-8115-40B61E885254}" presName="rootText" presStyleLbl="node1" presStyleIdx="1" presStyleCnt="2"/>
      <dgm:spPr/>
      <dgm:t>
        <a:bodyPr/>
        <a:lstStyle/>
        <a:p>
          <a:endParaRPr lang="en-US"/>
        </a:p>
      </dgm:t>
    </dgm:pt>
    <dgm:pt modelId="{B044D7E6-3B0C-44F9-8AEB-C545877644CA}" type="pres">
      <dgm:prSet presAssocID="{73C764D7-99A6-4730-8115-40B61E885254}" presName="rootConnector" presStyleLbl="node1" presStyleIdx="1" presStyleCnt="2"/>
      <dgm:spPr/>
      <dgm:t>
        <a:bodyPr/>
        <a:lstStyle/>
        <a:p>
          <a:endParaRPr lang="en-US"/>
        </a:p>
      </dgm:t>
    </dgm:pt>
    <dgm:pt modelId="{81454F91-3BC6-4343-93FF-10AA3DA19872}" type="pres">
      <dgm:prSet presAssocID="{73C764D7-99A6-4730-8115-40B61E885254}" presName="childShape" presStyleCnt="0"/>
      <dgm:spPr/>
    </dgm:pt>
  </dgm:ptLst>
  <dgm:cxnLst>
    <dgm:cxn modelId="{45185FE4-E87C-40EC-83A1-31DE2C68D1E4}" type="presOf" srcId="{73C764D7-99A6-4730-8115-40B61E885254}" destId="{CD138701-8161-4417-AAAE-47D2C93CB703}" srcOrd="0" destOrd="0" presId="urn:microsoft.com/office/officeart/2005/8/layout/hierarchy3"/>
    <dgm:cxn modelId="{509FAA38-D53A-4365-8D3B-541233F376EA}" srcId="{9D254FAC-BCD5-458A-9E56-473F382937B4}" destId="{73C764D7-99A6-4730-8115-40B61E885254}" srcOrd="1" destOrd="0" parTransId="{FDDE94FF-144F-4B85-9911-1B0C0BEA42B7}" sibTransId="{80769B1F-39C9-4639-B860-12E752AB0D93}"/>
    <dgm:cxn modelId="{5B34E9B9-FECB-4154-BA6C-246B070AA838}" type="presOf" srcId="{01D3995D-73BE-4DFC-AED9-0B7A582C143C}" destId="{7B4F7539-8615-4941-8FAD-3A33C2892535}" srcOrd="0" destOrd="0" presId="urn:microsoft.com/office/officeart/2005/8/layout/hierarchy3"/>
    <dgm:cxn modelId="{17EB8B8E-924D-4061-94B0-995F3AAEC09D}" type="presOf" srcId="{9D254FAC-BCD5-458A-9E56-473F382937B4}" destId="{970C830D-A338-4857-A647-18B2FB1D0B68}" srcOrd="0" destOrd="0" presId="urn:microsoft.com/office/officeart/2005/8/layout/hierarchy3"/>
    <dgm:cxn modelId="{3D3D64FA-5F11-4B27-8135-9561B79EFE2C}" srcId="{9D254FAC-BCD5-458A-9E56-473F382937B4}" destId="{01D3995D-73BE-4DFC-AED9-0B7A582C143C}" srcOrd="0" destOrd="0" parTransId="{801D1504-D07C-49C1-8743-9EFF1A92A915}" sibTransId="{87F44FFB-0A18-4648-BE45-4629350FE093}"/>
    <dgm:cxn modelId="{7ECF9578-1097-4291-95A3-E6703DF898D5}" type="presOf" srcId="{01D3995D-73BE-4DFC-AED9-0B7A582C143C}" destId="{6852FE6F-9401-41FB-8C1D-C4AD035CEEB2}" srcOrd="1" destOrd="0" presId="urn:microsoft.com/office/officeart/2005/8/layout/hierarchy3"/>
    <dgm:cxn modelId="{5EA43EB0-18A1-43F8-9178-3E1C2CC013D5}" type="presOf" srcId="{73C764D7-99A6-4730-8115-40B61E885254}" destId="{B044D7E6-3B0C-44F9-8AEB-C545877644CA}" srcOrd="1" destOrd="0" presId="urn:microsoft.com/office/officeart/2005/8/layout/hierarchy3"/>
    <dgm:cxn modelId="{24BA43C2-FADB-48B4-AE84-ACCA908BBA51}" type="presParOf" srcId="{970C830D-A338-4857-A647-18B2FB1D0B68}" destId="{5390A96B-AC60-4026-B2F0-2B144D73BDC0}" srcOrd="0" destOrd="0" presId="urn:microsoft.com/office/officeart/2005/8/layout/hierarchy3"/>
    <dgm:cxn modelId="{3B14EC4F-7B7B-49E4-8A37-17C46CE580ED}" type="presParOf" srcId="{5390A96B-AC60-4026-B2F0-2B144D73BDC0}" destId="{C135B97A-450D-47EE-85B6-6C9FB30552B4}" srcOrd="0" destOrd="0" presId="urn:microsoft.com/office/officeart/2005/8/layout/hierarchy3"/>
    <dgm:cxn modelId="{CD97F0B0-B4E0-4FA5-AEBD-0D7911CE10A6}" type="presParOf" srcId="{C135B97A-450D-47EE-85B6-6C9FB30552B4}" destId="{7B4F7539-8615-4941-8FAD-3A33C2892535}" srcOrd="0" destOrd="0" presId="urn:microsoft.com/office/officeart/2005/8/layout/hierarchy3"/>
    <dgm:cxn modelId="{ACBFAC73-EB44-41D5-BF04-B23770CEA621}" type="presParOf" srcId="{C135B97A-450D-47EE-85B6-6C9FB30552B4}" destId="{6852FE6F-9401-41FB-8C1D-C4AD035CEEB2}" srcOrd="1" destOrd="0" presId="urn:microsoft.com/office/officeart/2005/8/layout/hierarchy3"/>
    <dgm:cxn modelId="{DB8B30B5-2AB7-4862-8C71-F7AE0789793A}" type="presParOf" srcId="{5390A96B-AC60-4026-B2F0-2B144D73BDC0}" destId="{56B05EB8-CD20-4503-A9E8-30A9754D227A}" srcOrd="1" destOrd="0" presId="urn:microsoft.com/office/officeart/2005/8/layout/hierarchy3"/>
    <dgm:cxn modelId="{350F6B86-BA76-4D47-A790-750C446A7DF5}" type="presParOf" srcId="{970C830D-A338-4857-A647-18B2FB1D0B68}" destId="{0992CE01-860A-4CEB-B6A1-0BEA0B462AE8}" srcOrd="1" destOrd="0" presId="urn:microsoft.com/office/officeart/2005/8/layout/hierarchy3"/>
    <dgm:cxn modelId="{9AAB0A14-93A7-4E81-81A8-503C30EFB24D}" type="presParOf" srcId="{0992CE01-860A-4CEB-B6A1-0BEA0B462AE8}" destId="{5A29ADB7-DB9F-4B79-8508-382180362FC0}" srcOrd="0" destOrd="0" presId="urn:microsoft.com/office/officeart/2005/8/layout/hierarchy3"/>
    <dgm:cxn modelId="{9EC35FB0-5A34-495F-BB4E-0A8FF3BDFEBB}" type="presParOf" srcId="{5A29ADB7-DB9F-4B79-8508-382180362FC0}" destId="{CD138701-8161-4417-AAAE-47D2C93CB703}" srcOrd="0" destOrd="0" presId="urn:microsoft.com/office/officeart/2005/8/layout/hierarchy3"/>
    <dgm:cxn modelId="{CE1F1EAC-E07D-4293-827D-089A2E3FBAD9}" type="presParOf" srcId="{5A29ADB7-DB9F-4B79-8508-382180362FC0}" destId="{B044D7E6-3B0C-44F9-8AEB-C545877644CA}" srcOrd="1" destOrd="0" presId="urn:microsoft.com/office/officeart/2005/8/layout/hierarchy3"/>
    <dgm:cxn modelId="{10D9D5E8-7FA0-4B90-A63F-552D76D64466}" type="presParOf" srcId="{0992CE01-860A-4CEB-B6A1-0BEA0B462AE8}" destId="{81454F91-3BC6-4343-93FF-10AA3DA19872}"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65F8F46-4732-4E87-80DB-02F98DECBC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5CC6EE9-1DC7-4989-85B7-66D569C5B0B4}">
      <dgm:prSet/>
      <dgm:spPr/>
      <dgm:t>
        <a:bodyPr/>
        <a:lstStyle/>
        <a:p>
          <a:r>
            <a:rPr lang="en-AU"/>
            <a:t>Development of Incorrect User Interface</a:t>
          </a:r>
          <a:endParaRPr lang="en-US"/>
        </a:p>
      </dgm:t>
    </dgm:pt>
    <dgm:pt modelId="{285027E8-B2E7-4B0A-AD6B-C6A7992A1DF3}" type="parTrans" cxnId="{C55728F5-4A7D-4D97-98CE-B7845C3F6A3A}">
      <dgm:prSet/>
      <dgm:spPr/>
      <dgm:t>
        <a:bodyPr/>
        <a:lstStyle/>
        <a:p>
          <a:endParaRPr lang="en-US"/>
        </a:p>
      </dgm:t>
    </dgm:pt>
    <dgm:pt modelId="{739BC23C-D0EC-431D-BC36-303BC3B8DCFD}" type="sibTrans" cxnId="{C55728F5-4A7D-4D97-98CE-B7845C3F6A3A}">
      <dgm:prSet/>
      <dgm:spPr/>
      <dgm:t>
        <a:bodyPr/>
        <a:lstStyle/>
        <a:p>
          <a:endParaRPr lang="en-US"/>
        </a:p>
      </dgm:t>
    </dgm:pt>
    <dgm:pt modelId="{80D74E59-048F-45C2-85D3-D27B132C5BCD}">
      <dgm:prSet/>
      <dgm:spPr/>
      <dgm:t>
        <a:bodyPr/>
        <a:lstStyle/>
        <a:p>
          <a:r>
            <a:rPr lang="en-AU"/>
            <a:t>Gold Plating</a:t>
          </a:r>
          <a:endParaRPr lang="en-US"/>
        </a:p>
      </dgm:t>
    </dgm:pt>
    <dgm:pt modelId="{58E55B3F-D886-4B93-86E8-A6297A391B01}" type="parTrans" cxnId="{AF77837C-C982-40BC-8ED2-AA5A8A83C9E8}">
      <dgm:prSet/>
      <dgm:spPr/>
      <dgm:t>
        <a:bodyPr/>
        <a:lstStyle/>
        <a:p>
          <a:endParaRPr lang="en-US"/>
        </a:p>
      </dgm:t>
    </dgm:pt>
    <dgm:pt modelId="{9FE3B73D-7972-47CB-96FA-3680D6729CC9}" type="sibTrans" cxnId="{AF77837C-C982-40BC-8ED2-AA5A8A83C9E8}">
      <dgm:prSet/>
      <dgm:spPr/>
      <dgm:t>
        <a:bodyPr/>
        <a:lstStyle/>
        <a:p>
          <a:endParaRPr lang="en-US"/>
        </a:p>
      </dgm:t>
    </dgm:pt>
    <dgm:pt modelId="{9D319798-4638-4289-9941-439A42FDCC0D}">
      <dgm:prSet/>
      <dgm:spPr/>
      <dgm:t>
        <a:bodyPr/>
        <a:lstStyle/>
        <a:p>
          <a:r>
            <a:rPr lang="en-AU"/>
            <a:t>Changes to Requirements</a:t>
          </a:r>
          <a:endParaRPr lang="en-US"/>
        </a:p>
      </dgm:t>
    </dgm:pt>
    <dgm:pt modelId="{03D21EB6-CC1D-437B-989F-875098940FB5}" type="parTrans" cxnId="{7AC122D9-95D8-41A1-BF3B-A357245139BA}">
      <dgm:prSet/>
      <dgm:spPr/>
      <dgm:t>
        <a:bodyPr/>
        <a:lstStyle/>
        <a:p>
          <a:endParaRPr lang="en-US"/>
        </a:p>
      </dgm:t>
    </dgm:pt>
    <dgm:pt modelId="{D20E5A15-B91C-45F9-89BA-8C87DF2B7110}" type="sibTrans" cxnId="{7AC122D9-95D8-41A1-BF3B-A357245139BA}">
      <dgm:prSet/>
      <dgm:spPr/>
      <dgm:t>
        <a:bodyPr/>
        <a:lstStyle/>
        <a:p>
          <a:endParaRPr lang="en-US"/>
        </a:p>
      </dgm:t>
    </dgm:pt>
    <dgm:pt modelId="{787BA18D-2361-4460-BA87-486F1399AD9E}" type="pres">
      <dgm:prSet presAssocID="{965F8F46-4732-4E87-80DB-02F98DECBCC7}" presName="linear" presStyleCnt="0">
        <dgm:presLayoutVars>
          <dgm:animLvl val="lvl"/>
          <dgm:resizeHandles val="exact"/>
        </dgm:presLayoutVars>
      </dgm:prSet>
      <dgm:spPr/>
      <dgm:t>
        <a:bodyPr/>
        <a:lstStyle/>
        <a:p>
          <a:endParaRPr lang="en-US"/>
        </a:p>
      </dgm:t>
    </dgm:pt>
    <dgm:pt modelId="{463DC27E-A716-4876-8064-F6A6DECEC7CD}" type="pres">
      <dgm:prSet presAssocID="{85CC6EE9-1DC7-4989-85B7-66D569C5B0B4}" presName="parentText" presStyleLbl="node1" presStyleIdx="0" presStyleCnt="3">
        <dgm:presLayoutVars>
          <dgm:chMax val="0"/>
          <dgm:bulletEnabled val="1"/>
        </dgm:presLayoutVars>
      </dgm:prSet>
      <dgm:spPr/>
      <dgm:t>
        <a:bodyPr/>
        <a:lstStyle/>
        <a:p>
          <a:endParaRPr lang="en-US"/>
        </a:p>
      </dgm:t>
    </dgm:pt>
    <dgm:pt modelId="{BA4330B5-A377-4673-B705-3B8E046D635E}" type="pres">
      <dgm:prSet presAssocID="{739BC23C-D0EC-431D-BC36-303BC3B8DCFD}" presName="spacer" presStyleCnt="0"/>
      <dgm:spPr/>
    </dgm:pt>
    <dgm:pt modelId="{787F992F-F5D4-436F-9B59-50DDA45B08C3}" type="pres">
      <dgm:prSet presAssocID="{80D74E59-048F-45C2-85D3-D27B132C5BCD}" presName="parentText" presStyleLbl="node1" presStyleIdx="1" presStyleCnt="3">
        <dgm:presLayoutVars>
          <dgm:chMax val="0"/>
          <dgm:bulletEnabled val="1"/>
        </dgm:presLayoutVars>
      </dgm:prSet>
      <dgm:spPr/>
      <dgm:t>
        <a:bodyPr/>
        <a:lstStyle/>
        <a:p>
          <a:endParaRPr lang="en-US"/>
        </a:p>
      </dgm:t>
    </dgm:pt>
    <dgm:pt modelId="{5D62C339-158E-4458-BCF6-7E6D41E151B1}" type="pres">
      <dgm:prSet presAssocID="{9FE3B73D-7972-47CB-96FA-3680D6729CC9}" presName="spacer" presStyleCnt="0"/>
      <dgm:spPr/>
    </dgm:pt>
    <dgm:pt modelId="{1E36DF59-642B-4650-936A-79FD6843F61E}" type="pres">
      <dgm:prSet presAssocID="{9D319798-4638-4289-9941-439A42FDCC0D}" presName="parentText" presStyleLbl="node1" presStyleIdx="2" presStyleCnt="3">
        <dgm:presLayoutVars>
          <dgm:chMax val="0"/>
          <dgm:bulletEnabled val="1"/>
        </dgm:presLayoutVars>
      </dgm:prSet>
      <dgm:spPr/>
      <dgm:t>
        <a:bodyPr/>
        <a:lstStyle/>
        <a:p>
          <a:endParaRPr lang="en-US"/>
        </a:p>
      </dgm:t>
    </dgm:pt>
  </dgm:ptLst>
  <dgm:cxnLst>
    <dgm:cxn modelId="{7AC122D9-95D8-41A1-BF3B-A357245139BA}" srcId="{965F8F46-4732-4E87-80DB-02F98DECBCC7}" destId="{9D319798-4638-4289-9941-439A42FDCC0D}" srcOrd="2" destOrd="0" parTransId="{03D21EB6-CC1D-437B-989F-875098940FB5}" sibTransId="{D20E5A15-B91C-45F9-89BA-8C87DF2B7110}"/>
    <dgm:cxn modelId="{70202C9A-BD25-496F-BDD1-9C0C47345FAC}" type="presOf" srcId="{80D74E59-048F-45C2-85D3-D27B132C5BCD}" destId="{787F992F-F5D4-436F-9B59-50DDA45B08C3}" srcOrd="0" destOrd="0" presId="urn:microsoft.com/office/officeart/2005/8/layout/vList2"/>
    <dgm:cxn modelId="{1597A3B7-0A92-4086-8DD1-DF96CE0FC63B}" type="presOf" srcId="{9D319798-4638-4289-9941-439A42FDCC0D}" destId="{1E36DF59-642B-4650-936A-79FD6843F61E}" srcOrd="0" destOrd="0" presId="urn:microsoft.com/office/officeart/2005/8/layout/vList2"/>
    <dgm:cxn modelId="{D0AF7EEC-3C53-494D-AEE9-23F0E93BFFEB}" type="presOf" srcId="{85CC6EE9-1DC7-4989-85B7-66D569C5B0B4}" destId="{463DC27E-A716-4876-8064-F6A6DECEC7CD}" srcOrd="0" destOrd="0" presId="urn:microsoft.com/office/officeart/2005/8/layout/vList2"/>
    <dgm:cxn modelId="{AF77837C-C982-40BC-8ED2-AA5A8A83C9E8}" srcId="{965F8F46-4732-4E87-80DB-02F98DECBCC7}" destId="{80D74E59-048F-45C2-85D3-D27B132C5BCD}" srcOrd="1" destOrd="0" parTransId="{58E55B3F-D886-4B93-86E8-A6297A391B01}" sibTransId="{9FE3B73D-7972-47CB-96FA-3680D6729CC9}"/>
    <dgm:cxn modelId="{B949D664-9955-4F2C-BF46-262E7F4311A8}" type="presOf" srcId="{965F8F46-4732-4E87-80DB-02F98DECBCC7}" destId="{787BA18D-2361-4460-BA87-486F1399AD9E}" srcOrd="0" destOrd="0" presId="urn:microsoft.com/office/officeart/2005/8/layout/vList2"/>
    <dgm:cxn modelId="{C55728F5-4A7D-4D97-98CE-B7845C3F6A3A}" srcId="{965F8F46-4732-4E87-80DB-02F98DECBCC7}" destId="{85CC6EE9-1DC7-4989-85B7-66D569C5B0B4}" srcOrd="0" destOrd="0" parTransId="{285027E8-B2E7-4B0A-AD6B-C6A7992A1DF3}" sibTransId="{739BC23C-D0EC-431D-BC36-303BC3B8DCFD}"/>
    <dgm:cxn modelId="{615F704D-1C5C-4E98-A534-1DE3F43169A7}" type="presParOf" srcId="{787BA18D-2361-4460-BA87-486F1399AD9E}" destId="{463DC27E-A716-4876-8064-F6A6DECEC7CD}" srcOrd="0" destOrd="0" presId="urn:microsoft.com/office/officeart/2005/8/layout/vList2"/>
    <dgm:cxn modelId="{CE9F2A87-BB04-4E0F-AF10-EF43870604AC}" type="presParOf" srcId="{787BA18D-2361-4460-BA87-486F1399AD9E}" destId="{BA4330B5-A377-4673-B705-3B8E046D635E}" srcOrd="1" destOrd="0" presId="urn:microsoft.com/office/officeart/2005/8/layout/vList2"/>
    <dgm:cxn modelId="{B1F662EC-0559-439E-AEBD-D34AA2F1F7D9}" type="presParOf" srcId="{787BA18D-2361-4460-BA87-486F1399AD9E}" destId="{787F992F-F5D4-436F-9B59-50DDA45B08C3}" srcOrd="2" destOrd="0" presId="urn:microsoft.com/office/officeart/2005/8/layout/vList2"/>
    <dgm:cxn modelId="{485E8BB0-797D-4C85-8AEF-051B1A6BFEF2}" type="presParOf" srcId="{787BA18D-2361-4460-BA87-486F1399AD9E}" destId="{5D62C339-158E-4458-BCF6-7E6D41E151B1}" srcOrd="3" destOrd="0" presId="urn:microsoft.com/office/officeart/2005/8/layout/vList2"/>
    <dgm:cxn modelId="{7D0D8290-718E-4C06-88F6-8447E563B100}" type="presParOf" srcId="{787BA18D-2361-4460-BA87-486F1399AD9E}" destId="{1E36DF59-642B-4650-936A-79FD6843F61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24B9FE-D3C8-4EC3-B51B-F650522E461E}" type="doc">
      <dgm:prSet loTypeId="urn:microsoft.com/office/officeart/2008/layout/NameandTitleOrganizationalChart" loCatId="hierarchy" qsTypeId="urn:microsoft.com/office/officeart/2005/8/quickstyle/simple4" qsCatId="simple" csTypeId="urn:microsoft.com/office/officeart/2005/8/colors/accent1_2" csCatId="accent1" phldr="1"/>
      <dgm:spPr/>
      <dgm:t>
        <a:bodyPr/>
        <a:lstStyle/>
        <a:p>
          <a:endParaRPr lang="en-US"/>
        </a:p>
      </dgm:t>
    </dgm:pt>
    <dgm:pt modelId="{13B88D5E-8E61-4658-A5A9-4AE108128B23}">
      <dgm:prSet phldrT="[Text]"/>
      <dgm:spPr/>
      <dgm:t>
        <a:bodyPr/>
        <a:lstStyle/>
        <a:p>
          <a:r>
            <a:rPr lang="en-US"/>
            <a:t>Steve Hall</a:t>
          </a:r>
        </a:p>
      </dgm:t>
    </dgm:pt>
    <dgm:pt modelId="{25008D23-1841-4F4A-91FF-437D831C04B9}" type="parTrans" cxnId="{82A8A6DB-B6CC-4C62-B5CD-8D4059CDB96C}">
      <dgm:prSet/>
      <dgm:spPr/>
      <dgm:t>
        <a:bodyPr/>
        <a:lstStyle/>
        <a:p>
          <a:endParaRPr lang="en-US"/>
        </a:p>
      </dgm:t>
    </dgm:pt>
    <dgm:pt modelId="{CCE5F67D-6CA7-4BB9-9C4C-9AF55334636F}" type="sibTrans" cxnId="{82A8A6DB-B6CC-4C62-B5CD-8D4059CDB96C}">
      <dgm:prSet/>
      <dgm:spPr/>
      <dgm:t>
        <a:bodyPr/>
        <a:lstStyle/>
        <a:p>
          <a:r>
            <a:rPr lang="en-US"/>
            <a:t>CEO</a:t>
          </a:r>
        </a:p>
      </dgm:t>
    </dgm:pt>
    <dgm:pt modelId="{2A7D02BD-C411-47F2-8ACF-F3B7AF08AC59}">
      <dgm:prSet phldrT="[Text]"/>
      <dgm:spPr/>
      <dgm:t>
        <a:bodyPr/>
        <a:lstStyle/>
        <a:p>
          <a:r>
            <a:rPr lang="en-US"/>
            <a:t>Deb Papadopoulos</a:t>
          </a:r>
        </a:p>
      </dgm:t>
    </dgm:pt>
    <dgm:pt modelId="{EA82A8BC-E743-4D8F-B989-D90DEF184DDC}" type="parTrans" cxnId="{87B428E2-AFD5-4BFD-BDD3-C3434E51BF6C}">
      <dgm:prSet/>
      <dgm:spPr/>
      <dgm:t>
        <a:bodyPr/>
        <a:lstStyle/>
        <a:p>
          <a:endParaRPr lang="en-US"/>
        </a:p>
      </dgm:t>
    </dgm:pt>
    <dgm:pt modelId="{FF35C026-8A4B-4DCE-A7E0-93E3306CE187}" type="sibTrans" cxnId="{87B428E2-AFD5-4BFD-BDD3-C3434E51BF6C}">
      <dgm:prSet/>
      <dgm:spPr/>
      <dgm:t>
        <a:bodyPr/>
        <a:lstStyle/>
        <a:p>
          <a:r>
            <a:rPr lang="en-US"/>
            <a:t>Admin</a:t>
          </a:r>
        </a:p>
      </dgm:t>
    </dgm:pt>
    <dgm:pt modelId="{87EC947F-BB80-4AC6-8B6A-7E8E7FEBB900}">
      <dgm:prSet phldrT="[Text]"/>
      <dgm:spPr/>
      <dgm:t>
        <a:bodyPr/>
        <a:lstStyle/>
        <a:p>
          <a:r>
            <a:rPr lang="en-US"/>
            <a:t>Dawn Schultz</a:t>
          </a:r>
        </a:p>
      </dgm:t>
    </dgm:pt>
    <dgm:pt modelId="{E0DB15F8-A7B4-42EA-A693-FFB8799F8043}" type="parTrans" cxnId="{658117A6-9935-4B6E-B5D0-B8EECB19ECD1}">
      <dgm:prSet/>
      <dgm:spPr/>
      <dgm:t>
        <a:bodyPr/>
        <a:lstStyle/>
        <a:p>
          <a:endParaRPr lang="en-US"/>
        </a:p>
      </dgm:t>
    </dgm:pt>
    <dgm:pt modelId="{946D5D6B-222F-413B-8290-630786CDF6FC}" type="sibTrans" cxnId="{658117A6-9935-4B6E-B5D0-B8EECB19ECD1}">
      <dgm:prSet/>
      <dgm:spPr/>
      <dgm:t>
        <a:bodyPr/>
        <a:lstStyle/>
        <a:p>
          <a:r>
            <a:rPr lang="en-US"/>
            <a:t>Accounts</a:t>
          </a:r>
        </a:p>
      </dgm:t>
    </dgm:pt>
    <dgm:pt modelId="{2022337D-CEAE-48F1-8A77-E0681A4E386D}">
      <dgm:prSet phldrT="[Text]"/>
      <dgm:spPr/>
      <dgm:t>
        <a:bodyPr/>
        <a:lstStyle/>
        <a:p>
          <a:r>
            <a:rPr lang="en-US"/>
            <a:t>Danny Jones</a:t>
          </a:r>
        </a:p>
      </dgm:t>
    </dgm:pt>
    <dgm:pt modelId="{FB5C0F1D-533E-46B2-A08E-1D13D316A659}" type="parTrans" cxnId="{E1051DFE-4842-4DCC-B1DF-6681C4016374}">
      <dgm:prSet/>
      <dgm:spPr/>
      <dgm:t>
        <a:bodyPr/>
        <a:lstStyle/>
        <a:p>
          <a:endParaRPr lang="en-US"/>
        </a:p>
      </dgm:t>
    </dgm:pt>
    <dgm:pt modelId="{69A85D24-19A8-4202-8E5B-5AC40B30EC4D}" type="sibTrans" cxnId="{E1051DFE-4842-4DCC-B1DF-6681C4016374}">
      <dgm:prSet/>
      <dgm:spPr/>
      <dgm:t>
        <a:bodyPr/>
        <a:lstStyle/>
        <a:p>
          <a:r>
            <a:rPr lang="en-US"/>
            <a:t>Sales</a:t>
          </a:r>
        </a:p>
      </dgm:t>
    </dgm:pt>
    <dgm:pt modelId="{7C8C76D9-7D7A-41CF-9D3B-9CC75C1A9229}">
      <dgm:prSet phldrT="[Text]"/>
      <dgm:spPr/>
      <dgm:t>
        <a:bodyPr/>
        <a:lstStyle/>
        <a:p>
          <a:r>
            <a:rPr lang="en-US"/>
            <a:t>Paul Trang</a:t>
          </a:r>
        </a:p>
      </dgm:t>
    </dgm:pt>
    <dgm:pt modelId="{0AFB3957-8F29-4491-8336-6C9B080DBFD0}" type="parTrans" cxnId="{EFF0DC83-8809-41D3-AA6E-90887F30C1EC}">
      <dgm:prSet/>
      <dgm:spPr/>
      <dgm:t>
        <a:bodyPr/>
        <a:lstStyle/>
        <a:p>
          <a:endParaRPr lang="en-US"/>
        </a:p>
      </dgm:t>
    </dgm:pt>
    <dgm:pt modelId="{6B47DAD8-0AE5-4775-8D59-3B7A3D7C3B50}" type="sibTrans" cxnId="{EFF0DC83-8809-41D3-AA6E-90887F30C1EC}">
      <dgm:prSet/>
      <dgm:spPr/>
      <dgm:t>
        <a:bodyPr/>
        <a:lstStyle/>
        <a:p>
          <a:r>
            <a:rPr lang="en-US"/>
            <a:t>International</a:t>
          </a:r>
        </a:p>
      </dgm:t>
    </dgm:pt>
    <dgm:pt modelId="{63A0D1E4-0026-4AFF-BF79-54E72C5D6E78}">
      <dgm:prSet phldrT="[Text]"/>
      <dgm:spPr/>
      <dgm:t>
        <a:bodyPr/>
        <a:lstStyle/>
        <a:p>
          <a:r>
            <a:rPr lang="en-US"/>
            <a:t>Mary Johnson</a:t>
          </a:r>
        </a:p>
      </dgm:t>
    </dgm:pt>
    <dgm:pt modelId="{1BE6A65F-1E87-4B2B-87F0-36BECF4B51EB}" type="parTrans" cxnId="{BB022F8F-26E2-47E3-AA0A-FDFD90A4126D}">
      <dgm:prSet/>
      <dgm:spPr/>
      <dgm:t>
        <a:bodyPr/>
        <a:lstStyle/>
        <a:p>
          <a:endParaRPr lang="en-US"/>
        </a:p>
      </dgm:t>
    </dgm:pt>
    <dgm:pt modelId="{8E9AB6F9-FD28-40EB-BFFC-C333722B4EDA}" type="sibTrans" cxnId="{BB022F8F-26E2-47E3-AA0A-FDFD90A4126D}">
      <dgm:prSet/>
      <dgm:spPr/>
      <dgm:t>
        <a:bodyPr/>
        <a:lstStyle/>
        <a:p>
          <a:r>
            <a:rPr lang="en-US"/>
            <a:t>Payroll</a:t>
          </a:r>
        </a:p>
      </dgm:t>
    </dgm:pt>
    <dgm:pt modelId="{6C5D428D-9D14-4072-AF00-CE0FB93ED531}">
      <dgm:prSet phldrT="[Text]"/>
      <dgm:spPr/>
      <dgm:t>
        <a:bodyPr/>
        <a:lstStyle/>
        <a:p>
          <a:r>
            <a:rPr lang="en-US"/>
            <a:t>Ted Sloan</a:t>
          </a:r>
        </a:p>
      </dgm:t>
    </dgm:pt>
    <dgm:pt modelId="{BF050F77-AA87-44C0-9C80-B2FF96B54D11}" type="parTrans" cxnId="{C8074EC2-84C0-4A91-9240-6F8ECDC67E00}">
      <dgm:prSet/>
      <dgm:spPr/>
      <dgm:t>
        <a:bodyPr/>
        <a:lstStyle/>
        <a:p>
          <a:endParaRPr lang="en-US"/>
        </a:p>
      </dgm:t>
    </dgm:pt>
    <dgm:pt modelId="{42D1EA51-77ED-44F7-B04C-0820C8BAB5A5}" type="sibTrans" cxnId="{C8074EC2-84C0-4A91-9240-6F8ECDC67E00}">
      <dgm:prSet/>
      <dgm:spPr/>
      <dgm:t>
        <a:bodyPr/>
        <a:lstStyle/>
        <a:p>
          <a:r>
            <a:rPr lang="en-US"/>
            <a:t>Procurement</a:t>
          </a:r>
        </a:p>
      </dgm:t>
    </dgm:pt>
    <dgm:pt modelId="{91453DA7-6A85-41BF-93AF-B2D5BC8EE7C0}">
      <dgm:prSet phldrT="[Text]"/>
      <dgm:spPr/>
      <dgm:t>
        <a:bodyPr/>
        <a:lstStyle/>
        <a:p>
          <a:r>
            <a:rPr lang="en-US"/>
            <a:t>Casual</a:t>
          </a:r>
        </a:p>
      </dgm:t>
    </dgm:pt>
    <dgm:pt modelId="{E035F817-E91B-45B4-85D5-E1A5DE9F509E}" type="parTrans" cxnId="{F6F7C79D-332F-4F8D-B7CE-9E7BAE4B127F}">
      <dgm:prSet/>
      <dgm:spPr/>
      <dgm:t>
        <a:bodyPr/>
        <a:lstStyle/>
        <a:p>
          <a:endParaRPr lang="en-US"/>
        </a:p>
      </dgm:t>
    </dgm:pt>
    <dgm:pt modelId="{BC5B5954-7E12-4379-8EF7-D54F141D15E2}" type="sibTrans" cxnId="{F6F7C79D-332F-4F8D-B7CE-9E7BAE4B127F}">
      <dgm:prSet/>
      <dgm:spPr/>
      <dgm:t>
        <a:bodyPr/>
        <a:lstStyle/>
        <a:p>
          <a:r>
            <a:rPr lang="en-US"/>
            <a:t>General</a:t>
          </a:r>
        </a:p>
      </dgm:t>
    </dgm:pt>
    <dgm:pt modelId="{1636B3A6-043E-46C2-9233-DD8A7B1C61F3}">
      <dgm:prSet phldrT="[Text]"/>
      <dgm:spPr/>
      <dgm:t>
        <a:bodyPr/>
        <a:lstStyle/>
        <a:p>
          <a:r>
            <a:rPr lang="en-US"/>
            <a:t>Casual</a:t>
          </a:r>
        </a:p>
      </dgm:t>
    </dgm:pt>
    <dgm:pt modelId="{D2D3CC1E-1E0E-46A5-9E37-3DF023600B8E}" type="parTrans" cxnId="{F7550919-F249-434B-9FAF-236A642B1EC3}">
      <dgm:prSet/>
      <dgm:spPr/>
      <dgm:t>
        <a:bodyPr/>
        <a:lstStyle/>
        <a:p>
          <a:endParaRPr lang="en-US"/>
        </a:p>
      </dgm:t>
    </dgm:pt>
    <dgm:pt modelId="{69E19672-2B3B-4D50-A278-6958D8730A46}" type="sibTrans" cxnId="{F7550919-F249-434B-9FAF-236A642B1EC3}">
      <dgm:prSet/>
      <dgm:spPr/>
      <dgm:t>
        <a:bodyPr/>
        <a:lstStyle/>
        <a:p>
          <a:r>
            <a:rPr lang="en-US"/>
            <a:t>General</a:t>
          </a:r>
        </a:p>
      </dgm:t>
    </dgm:pt>
    <dgm:pt modelId="{3EA1970B-E353-4483-AB6A-BC0174D5BE0E}">
      <dgm:prSet phldrT="[Text]"/>
      <dgm:spPr/>
      <dgm:t>
        <a:bodyPr/>
        <a:lstStyle/>
        <a:p>
          <a:r>
            <a:rPr lang="en-US"/>
            <a:t>Paula Manning</a:t>
          </a:r>
        </a:p>
      </dgm:t>
    </dgm:pt>
    <dgm:pt modelId="{F2626A0E-6091-4C22-AC5C-6FFAFE6B8C10}" type="parTrans" cxnId="{90784790-899F-445F-ACF9-F6F73F11C5C2}">
      <dgm:prSet/>
      <dgm:spPr/>
      <dgm:t>
        <a:bodyPr/>
        <a:lstStyle/>
        <a:p>
          <a:endParaRPr lang="en-US"/>
        </a:p>
      </dgm:t>
    </dgm:pt>
    <dgm:pt modelId="{F79943BB-18A9-4441-B322-EBD7D35E3854}" type="sibTrans" cxnId="{90784790-899F-445F-ACF9-F6F73F11C5C2}">
      <dgm:prSet/>
      <dgm:spPr/>
      <dgm:t>
        <a:bodyPr/>
        <a:lstStyle/>
        <a:p>
          <a:r>
            <a:rPr lang="en-US"/>
            <a:t>Office Assistant</a:t>
          </a:r>
        </a:p>
      </dgm:t>
    </dgm:pt>
    <dgm:pt modelId="{58C510F5-7AF7-430F-B274-FE81CC14436C}">
      <dgm:prSet phldrT="[Text]"/>
      <dgm:spPr/>
      <dgm:t>
        <a:bodyPr/>
        <a:lstStyle/>
        <a:p>
          <a:r>
            <a:rPr lang="en-US"/>
            <a:t>Joe Franco</a:t>
          </a:r>
        </a:p>
      </dgm:t>
    </dgm:pt>
    <dgm:pt modelId="{8614347D-23D3-4AE0-9C92-8837BC007CCE}" type="parTrans" cxnId="{AEF69A22-C043-4BD7-823E-32A7DDAB6EF5}">
      <dgm:prSet/>
      <dgm:spPr/>
      <dgm:t>
        <a:bodyPr/>
        <a:lstStyle/>
        <a:p>
          <a:endParaRPr lang="en-US"/>
        </a:p>
      </dgm:t>
    </dgm:pt>
    <dgm:pt modelId="{8BF8265F-585C-422F-9485-A066DA8C1B65}" type="sibTrans" cxnId="{AEF69A22-C043-4BD7-823E-32A7DDAB6EF5}">
      <dgm:prSet/>
      <dgm:spPr/>
      <dgm:t>
        <a:bodyPr/>
        <a:lstStyle/>
        <a:p>
          <a:r>
            <a:rPr lang="en-US"/>
            <a:t>Senior Admin</a:t>
          </a:r>
        </a:p>
      </dgm:t>
    </dgm:pt>
    <dgm:pt modelId="{8A255E09-299E-47F0-A5F1-2E1A2E306424}">
      <dgm:prSet phldrT="[Text]"/>
      <dgm:spPr/>
      <dgm:t>
        <a:bodyPr/>
        <a:lstStyle/>
        <a:p>
          <a:r>
            <a:rPr lang="en-US"/>
            <a:t>Helen Harris</a:t>
          </a:r>
        </a:p>
      </dgm:t>
    </dgm:pt>
    <dgm:pt modelId="{E35FEFE5-8B41-4948-8688-53C9B9861CCB}" type="parTrans" cxnId="{1DC531AF-F9AB-42BF-B680-1F730B2F5728}">
      <dgm:prSet/>
      <dgm:spPr/>
      <dgm:t>
        <a:bodyPr/>
        <a:lstStyle/>
        <a:p>
          <a:endParaRPr lang="en-US"/>
        </a:p>
      </dgm:t>
    </dgm:pt>
    <dgm:pt modelId="{BE948B42-3711-46C3-854D-90241B0FA4CD}" type="sibTrans" cxnId="{1DC531AF-F9AB-42BF-B680-1F730B2F5728}">
      <dgm:prSet/>
      <dgm:spPr/>
      <dgm:t>
        <a:bodyPr/>
        <a:lstStyle/>
        <a:p>
          <a:r>
            <a:rPr lang="en-US"/>
            <a:t>Senior Admin</a:t>
          </a:r>
        </a:p>
      </dgm:t>
    </dgm:pt>
    <dgm:pt modelId="{3BCA4485-9B8C-4921-BAEA-39F3FC8BEA6B}">
      <dgm:prSet phldrT="[Text]"/>
      <dgm:spPr/>
      <dgm:t>
        <a:bodyPr/>
        <a:lstStyle/>
        <a:p>
          <a:r>
            <a:rPr lang="en-US"/>
            <a:t>Joan Williams</a:t>
          </a:r>
        </a:p>
      </dgm:t>
    </dgm:pt>
    <dgm:pt modelId="{2D14E277-C04C-4EDF-8800-BEB9A6E04D31}" type="parTrans" cxnId="{63BB53C0-54F0-48AC-BDAC-499F12AD94EB}">
      <dgm:prSet/>
      <dgm:spPr/>
      <dgm:t>
        <a:bodyPr/>
        <a:lstStyle/>
        <a:p>
          <a:endParaRPr lang="en-US"/>
        </a:p>
      </dgm:t>
    </dgm:pt>
    <dgm:pt modelId="{EE743B78-EB6E-4011-B403-F6C2ED5EDFD6}" type="sibTrans" cxnId="{63BB53C0-54F0-48AC-BDAC-499F12AD94EB}">
      <dgm:prSet/>
      <dgm:spPr/>
      <dgm:t>
        <a:bodyPr/>
        <a:lstStyle/>
        <a:p>
          <a:r>
            <a:rPr lang="en-US"/>
            <a:t>Office Assistant</a:t>
          </a:r>
        </a:p>
      </dgm:t>
    </dgm:pt>
    <dgm:pt modelId="{8DB0D24D-51ED-4683-91D6-0697401A82B4}">
      <dgm:prSet phldrT="[Text]"/>
      <dgm:spPr/>
      <dgm:t>
        <a:bodyPr/>
        <a:lstStyle/>
        <a:p>
          <a:r>
            <a:rPr lang="en-US"/>
            <a:t>Terry Shugart</a:t>
          </a:r>
        </a:p>
      </dgm:t>
    </dgm:pt>
    <dgm:pt modelId="{76FB2446-01C5-49A5-87BB-5E3FAC7A8AD1}" type="parTrans" cxnId="{2280FDE3-6F39-4216-AF4F-A0648AB6CE35}">
      <dgm:prSet/>
      <dgm:spPr/>
      <dgm:t>
        <a:bodyPr/>
        <a:lstStyle/>
        <a:p>
          <a:endParaRPr lang="en-US"/>
        </a:p>
      </dgm:t>
    </dgm:pt>
    <dgm:pt modelId="{A0E700E9-B325-40D5-A86F-FA5BA3A7E8E5}" type="sibTrans" cxnId="{2280FDE3-6F39-4216-AF4F-A0648AB6CE35}">
      <dgm:prSet/>
      <dgm:spPr/>
      <dgm:t>
        <a:bodyPr/>
        <a:lstStyle/>
        <a:p>
          <a:r>
            <a:rPr lang="en-US"/>
            <a:t>Kalgoorlie Sales</a:t>
          </a:r>
        </a:p>
      </dgm:t>
    </dgm:pt>
    <dgm:pt modelId="{B1092343-1517-4914-9F0E-5DEF710AAEA2}">
      <dgm:prSet phldrT="[Text]"/>
      <dgm:spPr/>
      <dgm:t>
        <a:bodyPr/>
        <a:lstStyle/>
        <a:p>
          <a:r>
            <a:rPr lang="en-US"/>
            <a:t>Alan Fave</a:t>
          </a:r>
        </a:p>
      </dgm:t>
    </dgm:pt>
    <dgm:pt modelId="{45746A5B-E5D8-4965-8139-A787CDFDEAEE}" type="parTrans" cxnId="{63A87DC3-5E75-48F8-AC56-838768059DC0}">
      <dgm:prSet/>
      <dgm:spPr/>
      <dgm:t>
        <a:bodyPr/>
        <a:lstStyle/>
        <a:p>
          <a:endParaRPr lang="en-US"/>
        </a:p>
      </dgm:t>
    </dgm:pt>
    <dgm:pt modelId="{512D8FB6-357D-49ED-822D-55919B86E81D}" type="sibTrans" cxnId="{63A87DC3-5E75-48F8-AC56-838768059DC0}">
      <dgm:prSet/>
      <dgm:spPr/>
      <dgm:t>
        <a:bodyPr/>
        <a:lstStyle/>
        <a:p>
          <a:r>
            <a:rPr lang="en-US"/>
            <a:t>Pilbara Sales</a:t>
          </a:r>
        </a:p>
      </dgm:t>
    </dgm:pt>
    <dgm:pt modelId="{1E4F4A4C-2CAE-4114-8583-B867F498EBDF}">
      <dgm:prSet phldrT="[Text]"/>
      <dgm:spPr/>
      <dgm:t>
        <a:bodyPr/>
        <a:lstStyle/>
        <a:p>
          <a:r>
            <a:rPr lang="en-US"/>
            <a:t>Michael Albro</a:t>
          </a:r>
        </a:p>
      </dgm:t>
    </dgm:pt>
    <dgm:pt modelId="{6B5FCE96-6040-4B58-9E38-E77173848948}" type="parTrans" cxnId="{8023F42A-30CC-4F0C-ACE5-3C67DA007C89}">
      <dgm:prSet/>
      <dgm:spPr/>
      <dgm:t>
        <a:bodyPr/>
        <a:lstStyle/>
        <a:p>
          <a:endParaRPr lang="en-US"/>
        </a:p>
      </dgm:t>
    </dgm:pt>
    <dgm:pt modelId="{BBABA253-5DDD-4F93-8D1F-FC3264133009}" type="sibTrans" cxnId="{8023F42A-30CC-4F0C-ACE5-3C67DA007C89}">
      <dgm:prSet/>
      <dgm:spPr/>
      <dgm:t>
        <a:bodyPr/>
        <a:lstStyle/>
        <a:p>
          <a:r>
            <a:rPr lang="en-US"/>
            <a:t>Pilbara Sales</a:t>
          </a:r>
        </a:p>
      </dgm:t>
    </dgm:pt>
    <dgm:pt modelId="{EB4AF273-9477-47DD-90B0-36F2C702219D}">
      <dgm:prSet phldrT="[Text]"/>
      <dgm:spPr/>
      <dgm:t>
        <a:bodyPr/>
        <a:lstStyle/>
        <a:p>
          <a:r>
            <a:rPr lang="en-US"/>
            <a:t>Santo Anderson</a:t>
          </a:r>
        </a:p>
      </dgm:t>
    </dgm:pt>
    <dgm:pt modelId="{7AD6AA13-453E-4E2A-A812-4D287764D585}" type="parTrans" cxnId="{74AAA741-79D3-499A-BED4-4C8003DE50BB}">
      <dgm:prSet/>
      <dgm:spPr/>
      <dgm:t>
        <a:bodyPr/>
        <a:lstStyle/>
        <a:p>
          <a:endParaRPr lang="en-US"/>
        </a:p>
      </dgm:t>
    </dgm:pt>
    <dgm:pt modelId="{33C5EC19-989C-4131-9C20-24A5F01410F0}" type="sibTrans" cxnId="{74AAA741-79D3-499A-BED4-4C8003DE50BB}">
      <dgm:prSet/>
      <dgm:spPr/>
      <dgm:t>
        <a:bodyPr/>
        <a:lstStyle/>
        <a:p>
          <a:r>
            <a:rPr lang="en-US"/>
            <a:t>Kalgoorlie Sales</a:t>
          </a:r>
        </a:p>
      </dgm:t>
    </dgm:pt>
    <dgm:pt modelId="{5851F1B5-9132-4B94-BEF6-3110E6D3EB42}">
      <dgm:prSet phldrT="[Text]"/>
      <dgm:spPr/>
      <dgm:t>
        <a:bodyPr/>
        <a:lstStyle/>
        <a:p>
          <a:r>
            <a:rPr lang="en-US"/>
            <a:t>Terry De Santo</a:t>
          </a:r>
        </a:p>
      </dgm:t>
    </dgm:pt>
    <dgm:pt modelId="{CA1D2F9A-F43C-4457-BB7A-2C994548980F}" type="parTrans" cxnId="{F584C7C8-FEDB-495E-8FDB-C91BAC0F06CE}">
      <dgm:prSet/>
      <dgm:spPr/>
      <dgm:t>
        <a:bodyPr/>
        <a:lstStyle/>
        <a:p>
          <a:endParaRPr lang="en-US"/>
        </a:p>
      </dgm:t>
    </dgm:pt>
    <dgm:pt modelId="{FA8DB346-E278-4501-8488-1D6DDD32FA9E}" type="sibTrans" cxnId="{F584C7C8-FEDB-495E-8FDB-C91BAC0F06CE}">
      <dgm:prSet/>
      <dgm:spPr/>
      <dgm:t>
        <a:bodyPr/>
        <a:lstStyle/>
        <a:p>
          <a:r>
            <a:rPr lang="en-US"/>
            <a:t>International Sales</a:t>
          </a:r>
        </a:p>
      </dgm:t>
    </dgm:pt>
    <dgm:pt modelId="{AA3B0B71-C2BF-4BC7-9163-94C773649112}">
      <dgm:prSet phldrT="[Text]"/>
      <dgm:spPr/>
      <dgm:t>
        <a:bodyPr/>
        <a:lstStyle/>
        <a:p>
          <a:r>
            <a:rPr lang="en-US"/>
            <a:t>Mae Willis</a:t>
          </a:r>
        </a:p>
      </dgm:t>
    </dgm:pt>
    <dgm:pt modelId="{FEC7D6A4-F67A-4B2C-8235-D5C25978D4E4}" type="parTrans" cxnId="{CD243BC9-3043-42E5-AB3D-E2FBCE90046B}">
      <dgm:prSet/>
      <dgm:spPr/>
      <dgm:t>
        <a:bodyPr/>
        <a:lstStyle/>
        <a:p>
          <a:endParaRPr lang="en-US"/>
        </a:p>
      </dgm:t>
    </dgm:pt>
    <dgm:pt modelId="{53FEC600-184A-4C5A-BE29-DD474DE6DF6A}" type="sibTrans" cxnId="{CD243BC9-3043-42E5-AB3D-E2FBCE90046B}">
      <dgm:prSet/>
      <dgm:spPr/>
      <dgm:t>
        <a:bodyPr/>
        <a:lstStyle/>
        <a:p>
          <a:r>
            <a:rPr lang="en-US"/>
            <a:t>International Sales</a:t>
          </a:r>
        </a:p>
      </dgm:t>
    </dgm:pt>
    <dgm:pt modelId="{3167FF80-42E5-4DAD-B36A-9893278FCBB5}" type="pres">
      <dgm:prSet presAssocID="{3724B9FE-D3C8-4EC3-B51B-F650522E461E}" presName="hierChild1" presStyleCnt="0">
        <dgm:presLayoutVars>
          <dgm:orgChart val="1"/>
          <dgm:chPref val="1"/>
          <dgm:dir/>
          <dgm:animOne val="branch"/>
          <dgm:animLvl val="lvl"/>
          <dgm:resizeHandles/>
        </dgm:presLayoutVars>
      </dgm:prSet>
      <dgm:spPr/>
      <dgm:t>
        <a:bodyPr/>
        <a:lstStyle/>
        <a:p>
          <a:endParaRPr lang="en-US"/>
        </a:p>
      </dgm:t>
    </dgm:pt>
    <dgm:pt modelId="{DC445D6C-8719-4C9D-AD89-D8D139156F1A}" type="pres">
      <dgm:prSet presAssocID="{13B88D5E-8E61-4658-A5A9-4AE108128B23}" presName="hierRoot1" presStyleCnt="0">
        <dgm:presLayoutVars>
          <dgm:hierBranch val="init"/>
        </dgm:presLayoutVars>
      </dgm:prSet>
      <dgm:spPr/>
    </dgm:pt>
    <dgm:pt modelId="{735FAC20-8824-4D2B-932A-81DF0254FA5F}" type="pres">
      <dgm:prSet presAssocID="{13B88D5E-8E61-4658-A5A9-4AE108128B23}" presName="rootComposite1" presStyleCnt="0"/>
      <dgm:spPr/>
    </dgm:pt>
    <dgm:pt modelId="{550C419E-7C09-474F-9B96-DA7533E37D3B}" type="pres">
      <dgm:prSet presAssocID="{13B88D5E-8E61-4658-A5A9-4AE108128B23}" presName="rootText1" presStyleLbl="node0" presStyleIdx="0" presStyleCnt="1">
        <dgm:presLayoutVars>
          <dgm:chMax/>
          <dgm:chPref val="3"/>
        </dgm:presLayoutVars>
      </dgm:prSet>
      <dgm:spPr/>
      <dgm:t>
        <a:bodyPr/>
        <a:lstStyle/>
        <a:p>
          <a:endParaRPr lang="en-US"/>
        </a:p>
      </dgm:t>
    </dgm:pt>
    <dgm:pt modelId="{BB7131DF-B5B7-401E-9C91-30787BF564FC}" type="pres">
      <dgm:prSet presAssocID="{13B88D5E-8E61-4658-A5A9-4AE108128B23}" presName="titleText1" presStyleLbl="fgAcc0" presStyleIdx="0" presStyleCnt="1">
        <dgm:presLayoutVars>
          <dgm:chMax val="0"/>
          <dgm:chPref val="0"/>
        </dgm:presLayoutVars>
      </dgm:prSet>
      <dgm:spPr/>
      <dgm:t>
        <a:bodyPr/>
        <a:lstStyle/>
        <a:p>
          <a:endParaRPr lang="en-US"/>
        </a:p>
      </dgm:t>
    </dgm:pt>
    <dgm:pt modelId="{A22F6B05-FAE7-4225-ADD8-866D0BC8ADF4}" type="pres">
      <dgm:prSet presAssocID="{13B88D5E-8E61-4658-A5A9-4AE108128B23}" presName="rootConnector1" presStyleLbl="node1" presStyleIdx="0" presStyleCnt="18"/>
      <dgm:spPr/>
      <dgm:t>
        <a:bodyPr/>
        <a:lstStyle/>
        <a:p>
          <a:endParaRPr lang="en-US"/>
        </a:p>
      </dgm:t>
    </dgm:pt>
    <dgm:pt modelId="{190FA5DE-B2F0-4C07-897F-67DDEBCA435E}" type="pres">
      <dgm:prSet presAssocID="{13B88D5E-8E61-4658-A5A9-4AE108128B23}" presName="hierChild2" presStyleCnt="0"/>
      <dgm:spPr/>
    </dgm:pt>
    <dgm:pt modelId="{93E83B17-CE4D-4BD3-916D-146BDCC02AFD}" type="pres">
      <dgm:prSet presAssocID="{EA82A8BC-E743-4D8F-B989-D90DEF184DDC}" presName="Name37" presStyleLbl="parChTrans1D2" presStyleIdx="0" presStyleCnt="4"/>
      <dgm:spPr/>
      <dgm:t>
        <a:bodyPr/>
        <a:lstStyle/>
        <a:p>
          <a:endParaRPr lang="en-US"/>
        </a:p>
      </dgm:t>
    </dgm:pt>
    <dgm:pt modelId="{19D45294-6040-4065-B5EB-168322A3D89F}" type="pres">
      <dgm:prSet presAssocID="{2A7D02BD-C411-47F2-8ACF-F3B7AF08AC59}" presName="hierRoot2" presStyleCnt="0">
        <dgm:presLayoutVars>
          <dgm:hierBranch val="r"/>
        </dgm:presLayoutVars>
      </dgm:prSet>
      <dgm:spPr/>
    </dgm:pt>
    <dgm:pt modelId="{601494A4-4C2B-47CD-8D99-FDF4A544599B}" type="pres">
      <dgm:prSet presAssocID="{2A7D02BD-C411-47F2-8ACF-F3B7AF08AC59}" presName="rootComposite" presStyleCnt="0"/>
      <dgm:spPr/>
    </dgm:pt>
    <dgm:pt modelId="{380FF1EB-A89F-4A6A-8F3C-8BBC6A70879E}" type="pres">
      <dgm:prSet presAssocID="{2A7D02BD-C411-47F2-8ACF-F3B7AF08AC59}" presName="rootText" presStyleLbl="node1" presStyleIdx="0" presStyleCnt="18">
        <dgm:presLayoutVars>
          <dgm:chMax/>
          <dgm:chPref val="3"/>
        </dgm:presLayoutVars>
      </dgm:prSet>
      <dgm:spPr/>
      <dgm:t>
        <a:bodyPr/>
        <a:lstStyle/>
        <a:p>
          <a:endParaRPr lang="en-US"/>
        </a:p>
      </dgm:t>
    </dgm:pt>
    <dgm:pt modelId="{7D0487A6-5CF4-45AC-A7BF-629AF4248566}" type="pres">
      <dgm:prSet presAssocID="{2A7D02BD-C411-47F2-8ACF-F3B7AF08AC59}" presName="titleText2" presStyleLbl="fgAcc1" presStyleIdx="0" presStyleCnt="18">
        <dgm:presLayoutVars>
          <dgm:chMax val="0"/>
          <dgm:chPref val="0"/>
        </dgm:presLayoutVars>
      </dgm:prSet>
      <dgm:spPr/>
      <dgm:t>
        <a:bodyPr/>
        <a:lstStyle/>
        <a:p>
          <a:endParaRPr lang="en-US"/>
        </a:p>
      </dgm:t>
    </dgm:pt>
    <dgm:pt modelId="{16B257E2-4115-487E-A6C2-370B9CF67B5C}" type="pres">
      <dgm:prSet presAssocID="{2A7D02BD-C411-47F2-8ACF-F3B7AF08AC59}" presName="rootConnector" presStyleLbl="node2" presStyleIdx="0" presStyleCnt="0"/>
      <dgm:spPr/>
      <dgm:t>
        <a:bodyPr/>
        <a:lstStyle/>
        <a:p>
          <a:endParaRPr lang="en-US"/>
        </a:p>
      </dgm:t>
    </dgm:pt>
    <dgm:pt modelId="{E0519553-13CF-4AC7-B94A-7712EBE1F9EF}" type="pres">
      <dgm:prSet presAssocID="{2A7D02BD-C411-47F2-8ACF-F3B7AF08AC59}" presName="hierChild4" presStyleCnt="0"/>
      <dgm:spPr/>
    </dgm:pt>
    <dgm:pt modelId="{DB15D10F-98E4-462D-A525-CF918D56BB7D}" type="pres">
      <dgm:prSet presAssocID="{8614347D-23D3-4AE0-9C92-8837BC007CCE}" presName="Name44" presStyleLbl="parChTrans1D3" presStyleIdx="0" presStyleCnt="14"/>
      <dgm:spPr/>
      <dgm:t>
        <a:bodyPr/>
        <a:lstStyle/>
        <a:p>
          <a:endParaRPr lang="en-US"/>
        </a:p>
      </dgm:t>
    </dgm:pt>
    <dgm:pt modelId="{E2E1039A-219B-44DB-A56C-171AEAA56C29}" type="pres">
      <dgm:prSet presAssocID="{58C510F5-7AF7-430F-B274-FE81CC14436C}" presName="hierRoot2" presStyleCnt="0">
        <dgm:presLayoutVars>
          <dgm:hierBranch val="init"/>
        </dgm:presLayoutVars>
      </dgm:prSet>
      <dgm:spPr/>
    </dgm:pt>
    <dgm:pt modelId="{2E020ACE-E8C4-4A66-810F-473C8E341A6E}" type="pres">
      <dgm:prSet presAssocID="{58C510F5-7AF7-430F-B274-FE81CC14436C}" presName="rootComposite" presStyleCnt="0"/>
      <dgm:spPr/>
    </dgm:pt>
    <dgm:pt modelId="{36BFE8EE-6316-4A75-97CC-BF1D69AD7E36}" type="pres">
      <dgm:prSet presAssocID="{58C510F5-7AF7-430F-B274-FE81CC14436C}" presName="rootText" presStyleLbl="node1" presStyleIdx="1" presStyleCnt="18">
        <dgm:presLayoutVars>
          <dgm:chMax/>
          <dgm:chPref val="3"/>
        </dgm:presLayoutVars>
      </dgm:prSet>
      <dgm:spPr/>
      <dgm:t>
        <a:bodyPr/>
        <a:lstStyle/>
        <a:p>
          <a:endParaRPr lang="en-US"/>
        </a:p>
      </dgm:t>
    </dgm:pt>
    <dgm:pt modelId="{B6E93166-FAA1-42DF-9497-DD4F2DA4DD4D}" type="pres">
      <dgm:prSet presAssocID="{58C510F5-7AF7-430F-B274-FE81CC14436C}" presName="titleText2" presStyleLbl="fgAcc1" presStyleIdx="1" presStyleCnt="18">
        <dgm:presLayoutVars>
          <dgm:chMax val="0"/>
          <dgm:chPref val="0"/>
        </dgm:presLayoutVars>
      </dgm:prSet>
      <dgm:spPr/>
      <dgm:t>
        <a:bodyPr/>
        <a:lstStyle/>
        <a:p>
          <a:endParaRPr lang="en-US"/>
        </a:p>
      </dgm:t>
    </dgm:pt>
    <dgm:pt modelId="{673C2551-6618-4413-BCEE-BA480E2DA250}" type="pres">
      <dgm:prSet presAssocID="{58C510F5-7AF7-430F-B274-FE81CC14436C}" presName="rootConnector" presStyleLbl="node3" presStyleIdx="0" presStyleCnt="0"/>
      <dgm:spPr/>
      <dgm:t>
        <a:bodyPr/>
        <a:lstStyle/>
        <a:p>
          <a:endParaRPr lang="en-US"/>
        </a:p>
      </dgm:t>
    </dgm:pt>
    <dgm:pt modelId="{8CEBD74B-9557-4D52-866F-017FE58666AA}" type="pres">
      <dgm:prSet presAssocID="{58C510F5-7AF7-430F-B274-FE81CC14436C}" presName="hierChild4" presStyleCnt="0"/>
      <dgm:spPr/>
    </dgm:pt>
    <dgm:pt modelId="{04A78E92-4CA4-4502-9BB2-697682D26D84}" type="pres">
      <dgm:prSet presAssocID="{58C510F5-7AF7-430F-B274-FE81CC14436C}" presName="hierChild5" presStyleCnt="0"/>
      <dgm:spPr/>
    </dgm:pt>
    <dgm:pt modelId="{BEFCF2AB-98FF-4793-B423-B0298C34BEE8}" type="pres">
      <dgm:prSet presAssocID="{E35FEFE5-8B41-4948-8688-53C9B9861CCB}" presName="Name44" presStyleLbl="parChTrans1D3" presStyleIdx="1" presStyleCnt="14"/>
      <dgm:spPr/>
      <dgm:t>
        <a:bodyPr/>
        <a:lstStyle/>
        <a:p>
          <a:endParaRPr lang="en-US"/>
        </a:p>
      </dgm:t>
    </dgm:pt>
    <dgm:pt modelId="{B326014D-43FE-4646-8FE2-37DED83D9580}" type="pres">
      <dgm:prSet presAssocID="{8A255E09-299E-47F0-A5F1-2E1A2E306424}" presName="hierRoot2" presStyleCnt="0">
        <dgm:presLayoutVars>
          <dgm:hierBranch val="init"/>
        </dgm:presLayoutVars>
      </dgm:prSet>
      <dgm:spPr/>
    </dgm:pt>
    <dgm:pt modelId="{3DA3635B-860A-4415-BB64-90DB279F849E}" type="pres">
      <dgm:prSet presAssocID="{8A255E09-299E-47F0-A5F1-2E1A2E306424}" presName="rootComposite" presStyleCnt="0"/>
      <dgm:spPr/>
    </dgm:pt>
    <dgm:pt modelId="{F4A55452-2B2B-4135-BAE4-8500C97FE7EF}" type="pres">
      <dgm:prSet presAssocID="{8A255E09-299E-47F0-A5F1-2E1A2E306424}" presName="rootText" presStyleLbl="node1" presStyleIdx="2" presStyleCnt="18">
        <dgm:presLayoutVars>
          <dgm:chMax/>
          <dgm:chPref val="3"/>
        </dgm:presLayoutVars>
      </dgm:prSet>
      <dgm:spPr/>
      <dgm:t>
        <a:bodyPr/>
        <a:lstStyle/>
        <a:p>
          <a:endParaRPr lang="en-US"/>
        </a:p>
      </dgm:t>
    </dgm:pt>
    <dgm:pt modelId="{24463C53-0BDE-4371-8F9B-8F1E05C70806}" type="pres">
      <dgm:prSet presAssocID="{8A255E09-299E-47F0-A5F1-2E1A2E306424}" presName="titleText2" presStyleLbl="fgAcc1" presStyleIdx="2" presStyleCnt="18">
        <dgm:presLayoutVars>
          <dgm:chMax val="0"/>
          <dgm:chPref val="0"/>
        </dgm:presLayoutVars>
      </dgm:prSet>
      <dgm:spPr/>
      <dgm:t>
        <a:bodyPr/>
        <a:lstStyle/>
        <a:p>
          <a:endParaRPr lang="en-US"/>
        </a:p>
      </dgm:t>
    </dgm:pt>
    <dgm:pt modelId="{3F176AF2-2F88-44D3-B869-D43AE1855CB8}" type="pres">
      <dgm:prSet presAssocID="{8A255E09-299E-47F0-A5F1-2E1A2E306424}" presName="rootConnector" presStyleLbl="node3" presStyleIdx="0" presStyleCnt="0"/>
      <dgm:spPr/>
      <dgm:t>
        <a:bodyPr/>
        <a:lstStyle/>
        <a:p>
          <a:endParaRPr lang="en-US"/>
        </a:p>
      </dgm:t>
    </dgm:pt>
    <dgm:pt modelId="{CA2C7DE5-3FD2-4CE8-9C91-71F4ED39255F}" type="pres">
      <dgm:prSet presAssocID="{8A255E09-299E-47F0-A5F1-2E1A2E306424}" presName="hierChild4" presStyleCnt="0"/>
      <dgm:spPr/>
    </dgm:pt>
    <dgm:pt modelId="{7F286D81-FBE7-43DE-BE2E-3D08F7FA636C}" type="pres">
      <dgm:prSet presAssocID="{8A255E09-299E-47F0-A5F1-2E1A2E306424}" presName="hierChild5" presStyleCnt="0"/>
      <dgm:spPr/>
    </dgm:pt>
    <dgm:pt modelId="{A8D45784-2236-4CB0-B4E5-4556946DD079}" type="pres">
      <dgm:prSet presAssocID="{2D14E277-C04C-4EDF-8800-BEB9A6E04D31}" presName="Name44" presStyleLbl="parChTrans1D3" presStyleIdx="2" presStyleCnt="14"/>
      <dgm:spPr/>
      <dgm:t>
        <a:bodyPr/>
        <a:lstStyle/>
        <a:p>
          <a:endParaRPr lang="en-US"/>
        </a:p>
      </dgm:t>
    </dgm:pt>
    <dgm:pt modelId="{15618123-63F9-4387-850E-55398B79ABDF}" type="pres">
      <dgm:prSet presAssocID="{3BCA4485-9B8C-4921-BAEA-39F3FC8BEA6B}" presName="hierRoot2" presStyleCnt="0">
        <dgm:presLayoutVars>
          <dgm:hierBranch val="init"/>
        </dgm:presLayoutVars>
      </dgm:prSet>
      <dgm:spPr/>
    </dgm:pt>
    <dgm:pt modelId="{0C7D44ED-C4E9-4503-904F-CC873DC38F1C}" type="pres">
      <dgm:prSet presAssocID="{3BCA4485-9B8C-4921-BAEA-39F3FC8BEA6B}" presName="rootComposite" presStyleCnt="0"/>
      <dgm:spPr/>
    </dgm:pt>
    <dgm:pt modelId="{5A998A78-723B-4B84-B380-1165D1E7C88B}" type="pres">
      <dgm:prSet presAssocID="{3BCA4485-9B8C-4921-BAEA-39F3FC8BEA6B}" presName="rootText" presStyleLbl="node1" presStyleIdx="3" presStyleCnt="18">
        <dgm:presLayoutVars>
          <dgm:chMax/>
          <dgm:chPref val="3"/>
        </dgm:presLayoutVars>
      </dgm:prSet>
      <dgm:spPr/>
      <dgm:t>
        <a:bodyPr/>
        <a:lstStyle/>
        <a:p>
          <a:endParaRPr lang="en-US"/>
        </a:p>
      </dgm:t>
    </dgm:pt>
    <dgm:pt modelId="{7B08D591-2491-4152-900A-CB49AA99C34D}" type="pres">
      <dgm:prSet presAssocID="{3BCA4485-9B8C-4921-BAEA-39F3FC8BEA6B}" presName="titleText2" presStyleLbl="fgAcc1" presStyleIdx="3" presStyleCnt="18">
        <dgm:presLayoutVars>
          <dgm:chMax val="0"/>
          <dgm:chPref val="0"/>
        </dgm:presLayoutVars>
      </dgm:prSet>
      <dgm:spPr/>
      <dgm:t>
        <a:bodyPr/>
        <a:lstStyle/>
        <a:p>
          <a:endParaRPr lang="en-US"/>
        </a:p>
      </dgm:t>
    </dgm:pt>
    <dgm:pt modelId="{526C7F0F-E7BD-48F3-9100-AC5497FD6B9E}" type="pres">
      <dgm:prSet presAssocID="{3BCA4485-9B8C-4921-BAEA-39F3FC8BEA6B}" presName="rootConnector" presStyleLbl="node3" presStyleIdx="0" presStyleCnt="0"/>
      <dgm:spPr/>
      <dgm:t>
        <a:bodyPr/>
        <a:lstStyle/>
        <a:p>
          <a:endParaRPr lang="en-US"/>
        </a:p>
      </dgm:t>
    </dgm:pt>
    <dgm:pt modelId="{7E949935-EDFA-4A27-BD24-8EA5878493D1}" type="pres">
      <dgm:prSet presAssocID="{3BCA4485-9B8C-4921-BAEA-39F3FC8BEA6B}" presName="hierChild4" presStyleCnt="0"/>
      <dgm:spPr/>
    </dgm:pt>
    <dgm:pt modelId="{F3127D3A-CF10-483E-A67A-48AD4AF5B9AF}" type="pres">
      <dgm:prSet presAssocID="{3BCA4485-9B8C-4921-BAEA-39F3FC8BEA6B}" presName="hierChild5" presStyleCnt="0"/>
      <dgm:spPr/>
    </dgm:pt>
    <dgm:pt modelId="{57EFC101-2D82-4A45-8B9F-55DB68ED514E}" type="pres">
      <dgm:prSet presAssocID="{F2626A0E-6091-4C22-AC5C-6FFAFE6B8C10}" presName="Name44" presStyleLbl="parChTrans1D3" presStyleIdx="3" presStyleCnt="14"/>
      <dgm:spPr/>
      <dgm:t>
        <a:bodyPr/>
        <a:lstStyle/>
        <a:p>
          <a:endParaRPr lang="en-US"/>
        </a:p>
      </dgm:t>
    </dgm:pt>
    <dgm:pt modelId="{A70C38D9-6978-4466-8626-BD24D5F1A255}" type="pres">
      <dgm:prSet presAssocID="{3EA1970B-E353-4483-AB6A-BC0174D5BE0E}" presName="hierRoot2" presStyleCnt="0">
        <dgm:presLayoutVars>
          <dgm:hierBranch val="init"/>
        </dgm:presLayoutVars>
      </dgm:prSet>
      <dgm:spPr/>
    </dgm:pt>
    <dgm:pt modelId="{334895AB-947C-4AC1-8275-145D6F576187}" type="pres">
      <dgm:prSet presAssocID="{3EA1970B-E353-4483-AB6A-BC0174D5BE0E}" presName="rootComposite" presStyleCnt="0"/>
      <dgm:spPr/>
    </dgm:pt>
    <dgm:pt modelId="{67A7D918-C7F6-486C-B59F-33FA0635CA3B}" type="pres">
      <dgm:prSet presAssocID="{3EA1970B-E353-4483-AB6A-BC0174D5BE0E}" presName="rootText" presStyleLbl="node1" presStyleIdx="4" presStyleCnt="18">
        <dgm:presLayoutVars>
          <dgm:chMax/>
          <dgm:chPref val="3"/>
        </dgm:presLayoutVars>
      </dgm:prSet>
      <dgm:spPr/>
      <dgm:t>
        <a:bodyPr/>
        <a:lstStyle/>
        <a:p>
          <a:endParaRPr lang="en-US"/>
        </a:p>
      </dgm:t>
    </dgm:pt>
    <dgm:pt modelId="{37ED418C-D112-4EC9-A9AF-45849905B039}" type="pres">
      <dgm:prSet presAssocID="{3EA1970B-E353-4483-AB6A-BC0174D5BE0E}" presName="titleText2" presStyleLbl="fgAcc1" presStyleIdx="4" presStyleCnt="18">
        <dgm:presLayoutVars>
          <dgm:chMax val="0"/>
          <dgm:chPref val="0"/>
        </dgm:presLayoutVars>
      </dgm:prSet>
      <dgm:spPr/>
      <dgm:t>
        <a:bodyPr/>
        <a:lstStyle/>
        <a:p>
          <a:endParaRPr lang="en-US"/>
        </a:p>
      </dgm:t>
    </dgm:pt>
    <dgm:pt modelId="{1DF37CFA-E654-47C2-9242-49A3ADFA9BC0}" type="pres">
      <dgm:prSet presAssocID="{3EA1970B-E353-4483-AB6A-BC0174D5BE0E}" presName="rootConnector" presStyleLbl="node3" presStyleIdx="0" presStyleCnt="0"/>
      <dgm:spPr/>
      <dgm:t>
        <a:bodyPr/>
        <a:lstStyle/>
        <a:p>
          <a:endParaRPr lang="en-US"/>
        </a:p>
      </dgm:t>
    </dgm:pt>
    <dgm:pt modelId="{3EF51A8E-D037-440B-A7F8-F5C80A6ABC94}" type="pres">
      <dgm:prSet presAssocID="{3EA1970B-E353-4483-AB6A-BC0174D5BE0E}" presName="hierChild4" presStyleCnt="0"/>
      <dgm:spPr/>
    </dgm:pt>
    <dgm:pt modelId="{3B4AB036-F529-44DD-8C46-E0A410789C4D}" type="pres">
      <dgm:prSet presAssocID="{3EA1970B-E353-4483-AB6A-BC0174D5BE0E}" presName="hierChild5" presStyleCnt="0"/>
      <dgm:spPr/>
    </dgm:pt>
    <dgm:pt modelId="{B162FE71-5CF9-46CF-8A2A-1A6A6174D267}" type="pres">
      <dgm:prSet presAssocID="{2A7D02BD-C411-47F2-8ACF-F3B7AF08AC59}" presName="hierChild5" presStyleCnt="0"/>
      <dgm:spPr/>
    </dgm:pt>
    <dgm:pt modelId="{B5ED7075-3297-414D-8B3A-553D5FDDFBF2}" type="pres">
      <dgm:prSet presAssocID="{E0DB15F8-A7B4-42EA-A693-FFB8799F8043}" presName="Name37" presStyleLbl="parChTrans1D2" presStyleIdx="1" presStyleCnt="4"/>
      <dgm:spPr/>
      <dgm:t>
        <a:bodyPr/>
        <a:lstStyle/>
        <a:p>
          <a:endParaRPr lang="en-US"/>
        </a:p>
      </dgm:t>
    </dgm:pt>
    <dgm:pt modelId="{C0A88B17-7AB6-4DF2-BE34-F7484DB5938C}" type="pres">
      <dgm:prSet presAssocID="{87EC947F-BB80-4AC6-8B6A-7E8E7FEBB900}" presName="hierRoot2" presStyleCnt="0">
        <dgm:presLayoutVars>
          <dgm:hierBranch val="r"/>
        </dgm:presLayoutVars>
      </dgm:prSet>
      <dgm:spPr/>
    </dgm:pt>
    <dgm:pt modelId="{5949F528-45FE-4C6C-9610-A6AABE634882}" type="pres">
      <dgm:prSet presAssocID="{87EC947F-BB80-4AC6-8B6A-7E8E7FEBB900}" presName="rootComposite" presStyleCnt="0"/>
      <dgm:spPr/>
    </dgm:pt>
    <dgm:pt modelId="{A44705D4-4528-4C7A-AFD0-583BDAE08082}" type="pres">
      <dgm:prSet presAssocID="{87EC947F-BB80-4AC6-8B6A-7E8E7FEBB900}" presName="rootText" presStyleLbl="node1" presStyleIdx="5" presStyleCnt="18">
        <dgm:presLayoutVars>
          <dgm:chMax/>
          <dgm:chPref val="3"/>
        </dgm:presLayoutVars>
      </dgm:prSet>
      <dgm:spPr/>
      <dgm:t>
        <a:bodyPr/>
        <a:lstStyle/>
        <a:p>
          <a:endParaRPr lang="en-US"/>
        </a:p>
      </dgm:t>
    </dgm:pt>
    <dgm:pt modelId="{14E5C0DD-398B-4EBD-9F80-E647AB20920A}" type="pres">
      <dgm:prSet presAssocID="{87EC947F-BB80-4AC6-8B6A-7E8E7FEBB900}" presName="titleText2" presStyleLbl="fgAcc1" presStyleIdx="5" presStyleCnt="18">
        <dgm:presLayoutVars>
          <dgm:chMax val="0"/>
          <dgm:chPref val="0"/>
        </dgm:presLayoutVars>
      </dgm:prSet>
      <dgm:spPr/>
      <dgm:t>
        <a:bodyPr/>
        <a:lstStyle/>
        <a:p>
          <a:endParaRPr lang="en-US"/>
        </a:p>
      </dgm:t>
    </dgm:pt>
    <dgm:pt modelId="{ACFEF33A-CA54-4353-B1FE-52CEAF54D9AE}" type="pres">
      <dgm:prSet presAssocID="{87EC947F-BB80-4AC6-8B6A-7E8E7FEBB900}" presName="rootConnector" presStyleLbl="node2" presStyleIdx="0" presStyleCnt="0"/>
      <dgm:spPr/>
      <dgm:t>
        <a:bodyPr/>
        <a:lstStyle/>
        <a:p>
          <a:endParaRPr lang="en-US"/>
        </a:p>
      </dgm:t>
    </dgm:pt>
    <dgm:pt modelId="{3AC3E9DF-B0D6-4E2A-84AB-EC26105CC794}" type="pres">
      <dgm:prSet presAssocID="{87EC947F-BB80-4AC6-8B6A-7E8E7FEBB900}" presName="hierChild4" presStyleCnt="0"/>
      <dgm:spPr/>
    </dgm:pt>
    <dgm:pt modelId="{E2F75E63-05D8-45D6-9CA0-86E610CE171D}" type="pres">
      <dgm:prSet presAssocID="{1BE6A65F-1E87-4B2B-87F0-36BECF4B51EB}" presName="Name44" presStyleLbl="parChTrans1D3" presStyleIdx="4" presStyleCnt="14"/>
      <dgm:spPr/>
      <dgm:t>
        <a:bodyPr/>
        <a:lstStyle/>
        <a:p>
          <a:endParaRPr lang="en-US"/>
        </a:p>
      </dgm:t>
    </dgm:pt>
    <dgm:pt modelId="{5C4D451C-1683-4D1C-92CD-97D98DF9EBC8}" type="pres">
      <dgm:prSet presAssocID="{63A0D1E4-0026-4AFF-BF79-54E72C5D6E78}" presName="hierRoot2" presStyleCnt="0">
        <dgm:presLayoutVars>
          <dgm:hierBranch val="init"/>
        </dgm:presLayoutVars>
      </dgm:prSet>
      <dgm:spPr/>
    </dgm:pt>
    <dgm:pt modelId="{F089C4F3-079C-43DF-979F-D7CA55193406}" type="pres">
      <dgm:prSet presAssocID="{63A0D1E4-0026-4AFF-BF79-54E72C5D6E78}" presName="rootComposite" presStyleCnt="0"/>
      <dgm:spPr/>
    </dgm:pt>
    <dgm:pt modelId="{C07CAEC7-81BE-4F0D-B74B-2EFDFC6F31D6}" type="pres">
      <dgm:prSet presAssocID="{63A0D1E4-0026-4AFF-BF79-54E72C5D6E78}" presName="rootText" presStyleLbl="node1" presStyleIdx="6" presStyleCnt="18">
        <dgm:presLayoutVars>
          <dgm:chMax/>
          <dgm:chPref val="3"/>
        </dgm:presLayoutVars>
      </dgm:prSet>
      <dgm:spPr/>
      <dgm:t>
        <a:bodyPr/>
        <a:lstStyle/>
        <a:p>
          <a:endParaRPr lang="en-US"/>
        </a:p>
      </dgm:t>
    </dgm:pt>
    <dgm:pt modelId="{0546C3F7-EF99-4118-B596-0530C659FCFB}" type="pres">
      <dgm:prSet presAssocID="{63A0D1E4-0026-4AFF-BF79-54E72C5D6E78}" presName="titleText2" presStyleLbl="fgAcc1" presStyleIdx="6" presStyleCnt="18">
        <dgm:presLayoutVars>
          <dgm:chMax val="0"/>
          <dgm:chPref val="0"/>
        </dgm:presLayoutVars>
      </dgm:prSet>
      <dgm:spPr/>
      <dgm:t>
        <a:bodyPr/>
        <a:lstStyle/>
        <a:p>
          <a:endParaRPr lang="en-US"/>
        </a:p>
      </dgm:t>
    </dgm:pt>
    <dgm:pt modelId="{E851656E-C573-497F-8406-8FA3CF5C4665}" type="pres">
      <dgm:prSet presAssocID="{63A0D1E4-0026-4AFF-BF79-54E72C5D6E78}" presName="rootConnector" presStyleLbl="node3" presStyleIdx="0" presStyleCnt="0"/>
      <dgm:spPr/>
      <dgm:t>
        <a:bodyPr/>
        <a:lstStyle/>
        <a:p>
          <a:endParaRPr lang="en-US"/>
        </a:p>
      </dgm:t>
    </dgm:pt>
    <dgm:pt modelId="{6CEAF842-7AF9-45E0-ACD3-2DF0C56D1B50}" type="pres">
      <dgm:prSet presAssocID="{63A0D1E4-0026-4AFF-BF79-54E72C5D6E78}" presName="hierChild4" presStyleCnt="0"/>
      <dgm:spPr/>
    </dgm:pt>
    <dgm:pt modelId="{B67689D5-4D53-4E78-AC2E-B00F49181F97}" type="pres">
      <dgm:prSet presAssocID="{63A0D1E4-0026-4AFF-BF79-54E72C5D6E78}" presName="hierChild5" presStyleCnt="0"/>
      <dgm:spPr/>
    </dgm:pt>
    <dgm:pt modelId="{1D6C2A2A-1858-4BBE-9E4A-69368D36D7DB}" type="pres">
      <dgm:prSet presAssocID="{BF050F77-AA87-44C0-9C80-B2FF96B54D11}" presName="Name44" presStyleLbl="parChTrans1D3" presStyleIdx="5" presStyleCnt="14"/>
      <dgm:spPr/>
      <dgm:t>
        <a:bodyPr/>
        <a:lstStyle/>
        <a:p>
          <a:endParaRPr lang="en-US"/>
        </a:p>
      </dgm:t>
    </dgm:pt>
    <dgm:pt modelId="{8A9B254E-27FB-478C-8803-E02DC297FA4A}" type="pres">
      <dgm:prSet presAssocID="{6C5D428D-9D14-4072-AF00-CE0FB93ED531}" presName="hierRoot2" presStyleCnt="0">
        <dgm:presLayoutVars>
          <dgm:hierBranch val="init"/>
        </dgm:presLayoutVars>
      </dgm:prSet>
      <dgm:spPr/>
    </dgm:pt>
    <dgm:pt modelId="{B2DCDD83-21B5-4F48-9693-FABE3A8A684D}" type="pres">
      <dgm:prSet presAssocID="{6C5D428D-9D14-4072-AF00-CE0FB93ED531}" presName="rootComposite" presStyleCnt="0"/>
      <dgm:spPr/>
    </dgm:pt>
    <dgm:pt modelId="{9D442CAE-B96D-4CFB-9EA8-C1863C97558B}" type="pres">
      <dgm:prSet presAssocID="{6C5D428D-9D14-4072-AF00-CE0FB93ED531}" presName="rootText" presStyleLbl="node1" presStyleIdx="7" presStyleCnt="18">
        <dgm:presLayoutVars>
          <dgm:chMax/>
          <dgm:chPref val="3"/>
        </dgm:presLayoutVars>
      </dgm:prSet>
      <dgm:spPr/>
      <dgm:t>
        <a:bodyPr/>
        <a:lstStyle/>
        <a:p>
          <a:endParaRPr lang="en-US"/>
        </a:p>
      </dgm:t>
    </dgm:pt>
    <dgm:pt modelId="{12165B21-B4D6-43BB-AC82-405939DF29FA}" type="pres">
      <dgm:prSet presAssocID="{6C5D428D-9D14-4072-AF00-CE0FB93ED531}" presName="titleText2" presStyleLbl="fgAcc1" presStyleIdx="7" presStyleCnt="18">
        <dgm:presLayoutVars>
          <dgm:chMax val="0"/>
          <dgm:chPref val="0"/>
        </dgm:presLayoutVars>
      </dgm:prSet>
      <dgm:spPr/>
      <dgm:t>
        <a:bodyPr/>
        <a:lstStyle/>
        <a:p>
          <a:endParaRPr lang="en-US"/>
        </a:p>
      </dgm:t>
    </dgm:pt>
    <dgm:pt modelId="{8FAC1880-816B-4984-BEAB-66B4B2B03515}" type="pres">
      <dgm:prSet presAssocID="{6C5D428D-9D14-4072-AF00-CE0FB93ED531}" presName="rootConnector" presStyleLbl="node3" presStyleIdx="0" presStyleCnt="0"/>
      <dgm:spPr/>
      <dgm:t>
        <a:bodyPr/>
        <a:lstStyle/>
        <a:p>
          <a:endParaRPr lang="en-US"/>
        </a:p>
      </dgm:t>
    </dgm:pt>
    <dgm:pt modelId="{1FF80C68-2CF5-408F-9299-1E889EF67C9D}" type="pres">
      <dgm:prSet presAssocID="{6C5D428D-9D14-4072-AF00-CE0FB93ED531}" presName="hierChild4" presStyleCnt="0"/>
      <dgm:spPr/>
    </dgm:pt>
    <dgm:pt modelId="{D696FC86-FED1-4FD4-8650-C460151CF0A2}" type="pres">
      <dgm:prSet presAssocID="{6C5D428D-9D14-4072-AF00-CE0FB93ED531}" presName="hierChild5" presStyleCnt="0"/>
      <dgm:spPr/>
    </dgm:pt>
    <dgm:pt modelId="{A63B244F-3DF1-4A15-A703-3C2B9AFF0A33}" type="pres">
      <dgm:prSet presAssocID="{D2D3CC1E-1E0E-46A5-9E37-3DF023600B8E}" presName="Name44" presStyleLbl="parChTrans1D3" presStyleIdx="6" presStyleCnt="14"/>
      <dgm:spPr/>
      <dgm:t>
        <a:bodyPr/>
        <a:lstStyle/>
        <a:p>
          <a:endParaRPr lang="en-US"/>
        </a:p>
      </dgm:t>
    </dgm:pt>
    <dgm:pt modelId="{9F28541F-3CE9-4D26-8582-AAE812FF197E}" type="pres">
      <dgm:prSet presAssocID="{1636B3A6-043E-46C2-9233-DD8A7B1C61F3}" presName="hierRoot2" presStyleCnt="0">
        <dgm:presLayoutVars>
          <dgm:hierBranch val="init"/>
        </dgm:presLayoutVars>
      </dgm:prSet>
      <dgm:spPr/>
    </dgm:pt>
    <dgm:pt modelId="{8D3B5862-F56F-4213-B884-85EB01278CBC}" type="pres">
      <dgm:prSet presAssocID="{1636B3A6-043E-46C2-9233-DD8A7B1C61F3}" presName="rootComposite" presStyleCnt="0"/>
      <dgm:spPr/>
    </dgm:pt>
    <dgm:pt modelId="{9FFE18E6-331F-4217-9FE7-D80D60AC3CFA}" type="pres">
      <dgm:prSet presAssocID="{1636B3A6-043E-46C2-9233-DD8A7B1C61F3}" presName="rootText" presStyleLbl="node1" presStyleIdx="8" presStyleCnt="18">
        <dgm:presLayoutVars>
          <dgm:chMax/>
          <dgm:chPref val="3"/>
        </dgm:presLayoutVars>
      </dgm:prSet>
      <dgm:spPr/>
      <dgm:t>
        <a:bodyPr/>
        <a:lstStyle/>
        <a:p>
          <a:endParaRPr lang="en-US"/>
        </a:p>
      </dgm:t>
    </dgm:pt>
    <dgm:pt modelId="{3B9CDA89-2E57-40CF-8364-4C8EC4DE4E9F}" type="pres">
      <dgm:prSet presAssocID="{1636B3A6-043E-46C2-9233-DD8A7B1C61F3}" presName="titleText2" presStyleLbl="fgAcc1" presStyleIdx="8" presStyleCnt="18">
        <dgm:presLayoutVars>
          <dgm:chMax val="0"/>
          <dgm:chPref val="0"/>
        </dgm:presLayoutVars>
      </dgm:prSet>
      <dgm:spPr/>
      <dgm:t>
        <a:bodyPr/>
        <a:lstStyle/>
        <a:p>
          <a:endParaRPr lang="en-US"/>
        </a:p>
      </dgm:t>
    </dgm:pt>
    <dgm:pt modelId="{1E4DF8CA-EAAF-43F6-8DF6-7E5B087D6D28}" type="pres">
      <dgm:prSet presAssocID="{1636B3A6-043E-46C2-9233-DD8A7B1C61F3}" presName="rootConnector" presStyleLbl="node3" presStyleIdx="0" presStyleCnt="0"/>
      <dgm:spPr/>
      <dgm:t>
        <a:bodyPr/>
        <a:lstStyle/>
        <a:p>
          <a:endParaRPr lang="en-US"/>
        </a:p>
      </dgm:t>
    </dgm:pt>
    <dgm:pt modelId="{FE7DD8D8-3F56-47DB-A21D-2D904C174582}" type="pres">
      <dgm:prSet presAssocID="{1636B3A6-043E-46C2-9233-DD8A7B1C61F3}" presName="hierChild4" presStyleCnt="0"/>
      <dgm:spPr/>
    </dgm:pt>
    <dgm:pt modelId="{6D3C8255-9605-47C0-8059-BB05BF6BF028}" type="pres">
      <dgm:prSet presAssocID="{1636B3A6-043E-46C2-9233-DD8A7B1C61F3}" presName="hierChild5" presStyleCnt="0"/>
      <dgm:spPr/>
    </dgm:pt>
    <dgm:pt modelId="{F7941BCD-1DDA-4176-BD1C-D35E01310ABC}" type="pres">
      <dgm:prSet presAssocID="{E035F817-E91B-45B4-85D5-E1A5DE9F509E}" presName="Name44" presStyleLbl="parChTrans1D3" presStyleIdx="7" presStyleCnt="14"/>
      <dgm:spPr/>
      <dgm:t>
        <a:bodyPr/>
        <a:lstStyle/>
        <a:p>
          <a:endParaRPr lang="en-US"/>
        </a:p>
      </dgm:t>
    </dgm:pt>
    <dgm:pt modelId="{AECAA07F-9E51-40AA-AAD7-004C37AA3409}" type="pres">
      <dgm:prSet presAssocID="{91453DA7-6A85-41BF-93AF-B2D5BC8EE7C0}" presName="hierRoot2" presStyleCnt="0">
        <dgm:presLayoutVars>
          <dgm:hierBranch val="init"/>
        </dgm:presLayoutVars>
      </dgm:prSet>
      <dgm:spPr/>
    </dgm:pt>
    <dgm:pt modelId="{80B2C603-3497-4801-8081-FF781A33DB9D}" type="pres">
      <dgm:prSet presAssocID="{91453DA7-6A85-41BF-93AF-B2D5BC8EE7C0}" presName="rootComposite" presStyleCnt="0"/>
      <dgm:spPr/>
    </dgm:pt>
    <dgm:pt modelId="{7486865C-200D-4A3B-A1ED-13A3137F2439}" type="pres">
      <dgm:prSet presAssocID="{91453DA7-6A85-41BF-93AF-B2D5BC8EE7C0}" presName="rootText" presStyleLbl="node1" presStyleIdx="9" presStyleCnt="18">
        <dgm:presLayoutVars>
          <dgm:chMax/>
          <dgm:chPref val="3"/>
        </dgm:presLayoutVars>
      </dgm:prSet>
      <dgm:spPr/>
      <dgm:t>
        <a:bodyPr/>
        <a:lstStyle/>
        <a:p>
          <a:endParaRPr lang="en-US"/>
        </a:p>
      </dgm:t>
    </dgm:pt>
    <dgm:pt modelId="{D3626717-F681-4E15-B981-0FDF3EAB838C}" type="pres">
      <dgm:prSet presAssocID="{91453DA7-6A85-41BF-93AF-B2D5BC8EE7C0}" presName="titleText2" presStyleLbl="fgAcc1" presStyleIdx="9" presStyleCnt="18">
        <dgm:presLayoutVars>
          <dgm:chMax val="0"/>
          <dgm:chPref val="0"/>
        </dgm:presLayoutVars>
      </dgm:prSet>
      <dgm:spPr/>
      <dgm:t>
        <a:bodyPr/>
        <a:lstStyle/>
        <a:p>
          <a:endParaRPr lang="en-US"/>
        </a:p>
      </dgm:t>
    </dgm:pt>
    <dgm:pt modelId="{694CC65F-6CBA-42F0-A74B-8908190A563F}" type="pres">
      <dgm:prSet presAssocID="{91453DA7-6A85-41BF-93AF-B2D5BC8EE7C0}" presName="rootConnector" presStyleLbl="node3" presStyleIdx="0" presStyleCnt="0"/>
      <dgm:spPr/>
      <dgm:t>
        <a:bodyPr/>
        <a:lstStyle/>
        <a:p>
          <a:endParaRPr lang="en-US"/>
        </a:p>
      </dgm:t>
    </dgm:pt>
    <dgm:pt modelId="{D48C377A-6D32-4DDA-BC7E-82E996141109}" type="pres">
      <dgm:prSet presAssocID="{91453DA7-6A85-41BF-93AF-B2D5BC8EE7C0}" presName="hierChild4" presStyleCnt="0"/>
      <dgm:spPr/>
    </dgm:pt>
    <dgm:pt modelId="{FC5BCFF8-B445-4A09-B18A-C87B9E8EAF6C}" type="pres">
      <dgm:prSet presAssocID="{91453DA7-6A85-41BF-93AF-B2D5BC8EE7C0}" presName="hierChild5" presStyleCnt="0"/>
      <dgm:spPr/>
    </dgm:pt>
    <dgm:pt modelId="{A4968C0E-76F3-4994-B2E5-9511469079BE}" type="pres">
      <dgm:prSet presAssocID="{87EC947F-BB80-4AC6-8B6A-7E8E7FEBB900}" presName="hierChild5" presStyleCnt="0"/>
      <dgm:spPr/>
    </dgm:pt>
    <dgm:pt modelId="{2803DE5D-7189-4FDB-8302-78ECFB93DF67}" type="pres">
      <dgm:prSet presAssocID="{FB5C0F1D-533E-46B2-A08E-1D13D316A659}" presName="Name37" presStyleLbl="parChTrans1D2" presStyleIdx="2" presStyleCnt="4"/>
      <dgm:spPr/>
      <dgm:t>
        <a:bodyPr/>
        <a:lstStyle/>
        <a:p>
          <a:endParaRPr lang="en-US"/>
        </a:p>
      </dgm:t>
    </dgm:pt>
    <dgm:pt modelId="{E86DDCDA-5135-434A-BC1F-56BE24F188DC}" type="pres">
      <dgm:prSet presAssocID="{2022337D-CEAE-48F1-8A77-E0681A4E386D}" presName="hierRoot2" presStyleCnt="0">
        <dgm:presLayoutVars>
          <dgm:hierBranch val="r"/>
        </dgm:presLayoutVars>
      </dgm:prSet>
      <dgm:spPr/>
    </dgm:pt>
    <dgm:pt modelId="{04CE8875-E8B8-43E2-BAED-3511064642A3}" type="pres">
      <dgm:prSet presAssocID="{2022337D-CEAE-48F1-8A77-E0681A4E386D}" presName="rootComposite" presStyleCnt="0"/>
      <dgm:spPr/>
    </dgm:pt>
    <dgm:pt modelId="{A88CC4CA-6CD1-4211-A1A3-D291ADC4DA2C}" type="pres">
      <dgm:prSet presAssocID="{2022337D-CEAE-48F1-8A77-E0681A4E386D}" presName="rootText" presStyleLbl="node1" presStyleIdx="10" presStyleCnt="18">
        <dgm:presLayoutVars>
          <dgm:chMax/>
          <dgm:chPref val="3"/>
        </dgm:presLayoutVars>
      </dgm:prSet>
      <dgm:spPr/>
      <dgm:t>
        <a:bodyPr/>
        <a:lstStyle/>
        <a:p>
          <a:endParaRPr lang="en-US"/>
        </a:p>
      </dgm:t>
    </dgm:pt>
    <dgm:pt modelId="{FBA12824-648B-4557-A7A8-ADB7EFD79C46}" type="pres">
      <dgm:prSet presAssocID="{2022337D-CEAE-48F1-8A77-E0681A4E386D}" presName="titleText2" presStyleLbl="fgAcc1" presStyleIdx="10" presStyleCnt="18">
        <dgm:presLayoutVars>
          <dgm:chMax val="0"/>
          <dgm:chPref val="0"/>
        </dgm:presLayoutVars>
      </dgm:prSet>
      <dgm:spPr/>
      <dgm:t>
        <a:bodyPr/>
        <a:lstStyle/>
        <a:p>
          <a:endParaRPr lang="en-US"/>
        </a:p>
      </dgm:t>
    </dgm:pt>
    <dgm:pt modelId="{D1B39E67-7EFC-49B9-AB3B-5B04224A5A1E}" type="pres">
      <dgm:prSet presAssocID="{2022337D-CEAE-48F1-8A77-E0681A4E386D}" presName="rootConnector" presStyleLbl="node2" presStyleIdx="0" presStyleCnt="0"/>
      <dgm:spPr/>
      <dgm:t>
        <a:bodyPr/>
        <a:lstStyle/>
        <a:p>
          <a:endParaRPr lang="en-US"/>
        </a:p>
      </dgm:t>
    </dgm:pt>
    <dgm:pt modelId="{40B641B2-D18E-4FE7-9127-FE8E4AB9291F}" type="pres">
      <dgm:prSet presAssocID="{2022337D-CEAE-48F1-8A77-E0681A4E386D}" presName="hierChild4" presStyleCnt="0"/>
      <dgm:spPr/>
    </dgm:pt>
    <dgm:pt modelId="{5D45CF81-F886-4274-A2AC-BA9738D56318}" type="pres">
      <dgm:prSet presAssocID="{45746A5B-E5D8-4965-8139-A787CDFDEAEE}" presName="Name44" presStyleLbl="parChTrans1D3" presStyleIdx="8" presStyleCnt="14"/>
      <dgm:spPr/>
      <dgm:t>
        <a:bodyPr/>
        <a:lstStyle/>
        <a:p>
          <a:endParaRPr lang="en-US"/>
        </a:p>
      </dgm:t>
    </dgm:pt>
    <dgm:pt modelId="{13C4D080-4D99-4361-892F-B0758FBE2331}" type="pres">
      <dgm:prSet presAssocID="{B1092343-1517-4914-9F0E-5DEF710AAEA2}" presName="hierRoot2" presStyleCnt="0">
        <dgm:presLayoutVars>
          <dgm:hierBranch val="init"/>
        </dgm:presLayoutVars>
      </dgm:prSet>
      <dgm:spPr/>
    </dgm:pt>
    <dgm:pt modelId="{A27F0CA1-08A0-446E-A692-77DCBAA3D39D}" type="pres">
      <dgm:prSet presAssocID="{B1092343-1517-4914-9F0E-5DEF710AAEA2}" presName="rootComposite" presStyleCnt="0"/>
      <dgm:spPr/>
    </dgm:pt>
    <dgm:pt modelId="{BE931D77-DC82-4A8A-8067-6CC7AD903FCB}" type="pres">
      <dgm:prSet presAssocID="{B1092343-1517-4914-9F0E-5DEF710AAEA2}" presName="rootText" presStyleLbl="node1" presStyleIdx="11" presStyleCnt="18">
        <dgm:presLayoutVars>
          <dgm:chMax/>
          <dgm:chPref val="3"/>
        </dgm:presLayoutVars>
      </dgm:prSet>
      <dgm:spPr/>
      <dgm:t>
        <a:bodyPr/>
        <a:lstStyle/>
        <a:p>
          <a:endParaRPr lang="en-US"/>
        </a:p>
      </dgm:t>
    </dgm:pt>
    <dgm:pt modelId="{E3047E0D-8F19-4F3E-AEA7-4290E7408E83}" type="pres">
      <dgm:prSet presAssocID="{B1092343-1517-4914-9F0E-5DEF710AAEA2}" presName="titleText2" presStyleLbl="fgAcc1" presStyleIdx="11" presStyleCnt="18">
        <dgm:presLayoutVars>
          <dgm:chMax val="0"/>
          <dgm:chPref val="0"/>
        </dgm:presLayoutVars>
      </dgm:prSet>
      <dgm:spPr/>
      <dgm:t>
        <a:bodyPr/>
        <a:lstStyle/>
        <a:p>
          <a:endParaRPr lang="en-US"/>
        </a:p>
      </dgm:t>
    </dgm:pt>
    <dgm:pt modelId="{03D0FC0B-933B-4A83-859B-25753FCC2BDD}" type="pres">
      <dgm:prSet presAssocID="{B1092343-1517-4914-9F0E-5DEF710AAEA2}" presName="rootConnector" presStyleLbl="node3" presStyleIdx="0" presStyleCnt="0"/>
      <dgm:spPr/>
      <dgm:t>
        <a:bodyPr/>
        <a:lstStyle/>
        <a:p>
          <a:endParaRPr lang="en-US"/>
        </a:p>
      </dgm:t>
    </dgm:pt>
    <dgm:pt modelId="{975970EA-A10F-49FF-823D-302D1A1BC40B}" type="pres">
      <dgm:prSet presAssocID="{B1092343-1517-4914-9F0E-5DEF710AAEA2}" presName="hierChild4" presStyleCnt="0"/>
      <dgm:spPr/>
    </dgm:pt>
    <dgm:pt modelId="{FBF32F9C-4EEC-4D90-A494-DD1EFC51885F}" type="pres">
      <dgm:prSet presAssocID="{B1092343-1517-4914-9F0E-5DEF710AAEA2}" presName="hierChild5" presStyleCnt="0"/>
      <dgm:spPr/>
    </dgm:pt>
    <dgm:pt modelId="{C82D8B0B-B955-4098-9334-826BB632D7D8}" type="pres">
      <dgm:prSet presAssocID="{6B5FCE96-6040-4B58-9E38-E77173848948}" presName="Name44" presStyleLbl="parChTrans1D3" presStyleIdx="9" presStyleCnt="14"/>
      <dgm:spPr/>
      <dgm:t>
        <a:bodyPr/>
        <a:lstStyle/>
        <a:p>
          <a:endParaRPr lang="en-US"/>
        </a:p>
      </dgm:t>
    </dgm:pt>
    <dgm:pt modelId="{712337B9-CB4F-4CE7-95D4-F305C8354417}" type="pres">
      <dgm:prSet presAssocID="{1E4F4A4C-2CAE-4114-8583-B867F498EBDF}" presName="hierRoot2" presStyleCnt="0">
        <dgm:presLayoutVars>
          <dgm:hierBranch val="init"/>
        </dgm:presLayoutVars>
      </dgm:prSet>
      <dgm:spPr/>
    </dgm:pt>
    <dgm:pt modelId="{ADD5414B-A5BD-46D8-9B90-92BF3EB1984E}" type="pres">
      <dgm:prSet presAssocID="{1E4F4A4C-2CAE-4114-8583-B867F498EBDF}" presName="rootComposite" presStyleCnt="0"/>
      <dgm:spPr/>
    </dgm:pt>
    <dgm:pt modelId="{76DD634E-E9EB-4813-87A4-FE3CE4A9D0D9}" type="pres">
      <dgm:prSet presAssocID="{1E4F4A4C-2CAE-4114-8583-B867F498EBDF}" presName="rootText" presStyleLbl="node1" presStyleIdx="12" presStyleCnt="18">
        <dgm:presLayoutVars>
          <dgm:chMax/>
          <dgm:chPref val="3"/>
        </dgm:presLayoutVars>
      </dgm:prSet>
      <dgm:spPr/>
      <dgm:t>
        <a:bodyPr/>
        <a:lstStyle/>
        <a:p>
          <a:endParaRPr lang="en-US"/>
        </a:p>
      </dgm:t>
    </dgm:pt>
    <dgm:pt modelId="{66B4897C-C4A0-433F-8D28-B0FD11CD76F4}" type="pres">
      <dgm:prSet presAssocID="{1E4F4A4C-2CAE-4114-8583-B867F498EBDF}" presName="titleText2" presStyleLbl="fgAcc1" presStyleIdx="12" presStyleCnt="18">
        <dgm:presLayoutVars>
          <dgm:chMax val="0"/>
          <dgm:chPref val="0"/>
        </dgm:presLayoutVars>
      </dgm:prSet>
      <dgm:spPr/>
      <dgm:t>
        <a:bodyPr/>
        <a:lstStyle/>
        <a:p>
          <a:endParaRPr lang="en-US"/>
        </a:p>
      </dgm:t>
    </dgm:pt>
    <dgm:pt modelId="{CD5FDAB4-072E-4C8C-A48A-53A37BF0F03F}" type="pres">
      <dgm:prSet presAssocID="{1E4F4A4C-2CAE-4114-8583-B867F498EBDF}" presName="rootConnector" presStyleLbl="node3" presStyleIdx="0" presStyleCnt="0"/>
      <dgm:spPr/>
      <dgm:t>
        <a:bodyPr/>
        <a:lstStyle/>
        <a:p>
          <a:endParaRPr lang="en-US"/>
        </a:p>
      </dgm:t>
    </dgm:pt>
    <dgm:pt modelId="{5730D94C-E789-483D-992F-B2BD1AC0431B}" type="pres">
      <dgm:prSet presAssocID="{1E4F4A4C-2CAE-4114-8583-B867F498EBDF}" presName="hierChild4" presStyleCnt="0"/>
      <dgm:spPr/>
    </dgm:pt>
    <dgm:pt modelId="{51E7A022-3D46-429D-9197-1A85676211FF}" type="pres">
      <dgm:prSet presAssocID="{1E4F4A4C-2CAE-4114-8583-B867F498EBDF}" presName="hierChild5" presStyleCnt="0"/>
      <dgm:spPr/>
    </dgm:pt>
    <dgm:pt modelId="{78A4300E-18A4-40D4-950D-495B1B7A9A37}" type="pres">
      <dgm:prSet presAssocID="{7AD6AA13-453E-4E2A-A812-4D287764D585}" presName="Name44" presStyleLbl="parChTrans1D3" presStyleIdx="10" presStyleCnt="14"/>
      <dgm:spPr/>
      <dgm:t>
        <a:bodyPr/>
        <a:lstStyle/>
        <a:p>
          <a:endParaRPr lang="en-US"/>
        </a:p>
      </dgm:t>
    </dgm:pt>
    <dgm:pt modelId="{D99C62CA-E0D7-4DB3-874F-9FD6D4166209}" type="pres">
      <dgm:prSet presAssocID="{EB4AF273-9477-47DD-90B0-36F2C702219D}" presName="hierRoot2" presStyleCnt="0">
        <dgm:presLayoutVars>
          <dgm:hierBranch val="init"/>
        </dgm:presLayoutVars>
      </dgm:prSet>
      <dgm:spPr/>
    </dgm:pt>
    <dgm:pt modelId="{09939DD3-C74D-4E49-BA2E-75C45D2568C7}" type="pres">
      <dgm:prSet presAssocID="{EB4AF273-9477-47DD-90B0-36F2C702219D}" presName="rootComposite" presStyleCnt="0"/>
      <dgm:spPr/>
    </dgm:pt>
    <dgm:pt modelId="{A8F65EA0-24CA-4F0E-8125-569A4E0E78B7}" type="pres">
      <dgm:prSet presAssocID="{EB4AF273-9477-47DD-90B0-36F2C702219D}" presName="rootText" presStyleLbl="node1" presStyleIdx="13" presStyleCnt="18">
        <dgm:presLayoutVars>
          <dgm:chMax/>
          <dgm:chPref val="3"/>
        </dgm:presLayoutVars>
      </dgm:prSet>
      <dgm:spPr/>
      <dgm:t>
        <a:bodyPr/>
        <a:lstStyle/>
        <a:p>
          <a:endParaRPr lang="en-US"/>
        </a:p>
      </dgm:t>
    </dgm:pt>
    <dgm:pt modelId="{98E84D33-74F3-4AD0-99A4-88F8EE168BF3}" type="pres">
      <dgm:prSet presAssocID="{EB4AF273-9477-47DD-90B0-36F2C702219D}" presName="titleText2" presStyleLbl="fgAcc1" presStyleIdx="13" presStyleCnt="18">
        <dgm:presLayoutVars>
          <dgm:chMax val="0"/>
          <dgm:chPref val="0"/>
        </dgm:presLayoutVars>
      </dgm:prSet>
      <dgm:spPr/>
      <dgm:t>
        <a:bodyPr/>
        <a:lstStyle/>
        <a:p>
          <a:endParaRPr lang="en-US"/>
        </a:p>
      </dgm:t>
    </dgm:pt>
    <dgm:pt modelId="{1AA6B6A4-E686-43A8-BDFA-A0EA0B6EF3FB}" type="pres">
      <dgm:prSet presAssocID="{EB4AF273-9477-47DD-90B0-36F2C702219D}" presName="rootConnector" presStyleLbl="node3" presStyleIdx="0" presStyleCnt="0"/>
      <dgm:spPr/>
      <dgm:t>
        <a:bodyPr/>
        <a:lstStyle/>
        <a:p>
          <a:endParaRPr lang="en-US"/>
        </a:p>
      </dgm:t>
    </dgm:pt>
    <dgm:pt modelId="{607F8B1C-5467-447C-B359-F414F11711C9}" type="pres">
      <dgm:prSet presAssocID="{EB4AF273-9477-47DD-90B0-36F2C702219D}" presName="hierChild4" presStyleCnt="0"/>
      <dgm:spPr/>
    </dgm:pt>
    <dgm:pt modelId="{25A6EAA4-4CDC-47CA-93E1-2E0AE3FFCD24}" type="pres">
      <dgm:prSet presAssocID="{EB4AF273-9477-47DD-90B0-36F2C702219D}" presName="hierChild5" presStyleCnt="0"/>
      <dgm:spPr/>
    </dgm:pt>
    <dgm:pt modelId="{6A715C85-ECA3-475B-A879-99BB391D955E}" type="pres">
      <dgm:prSet presAssocID="{76FB2446-01C5-49A5-87BB-5E3FAC7A8AD1}" presName="Name44" presStyleLbl="parChTrans1D3" presStyleIdx="11" presStyleCnt="14"/>
      <dgm:spPr/>
      <dgm:t>
        <a:bodyPr/>
        <a:lstStyle/>
        <a:p>
          <a:endParaRPr lang="en-US"/>
        </a:p>
      </dgm:t>
    </dgm:pt>
    <dgm:pt modelId="{6F3A9314-27E8-465F-AA39-CFC5DCB7ECA2}" type="pres">
      <dgm:prSet presAssocID="{8DB0D24D-51ED-4683-91D6-0697401A82B4}" presName="hierRoot2" presStyleCnt="0">
        <dgm:presLayoutVars>
          <dgm:hierBranch val="init"/>
        </dgm:presLayoutVars>
      </dgm:prSet>
      <dgm:spPr/>
    </dgm:pt>
    <dgm:pt modelId="{1B453A48-897D-46F9-98CF-936021CCBB15}" type="pres">
      <dgm:prSet presAssocID="{8DB0D24D-51ED-4683-91D6-0697401A82B4}" presName="rootComposite" presStyleCnt="0"/>
      <dgm:spPr/>
    </dgm:pt>
    <dgm:pt modelId="{D0DE6B86-4998-4175-9B2B-81CBBDAEA52A}" type="pres">
      <dgm:prSet presAssocID="{8DB0D24D-51ED-4683-91D6-0697401A82B4}" presName="rootText" presStyleLbl="node1" presStyleIdx="14" presStyleCnt="18">
        <dgm:presLayoutVars>
          <dgm:chMax/>
          <dgm:chPref val="3"/>
        </dgm:presLayoutVars>
      </dgm:prSet>
      <dgm:spPr/>
      <dgm:t>
        <a:bodyPr/>
        <a:lstStyle/>
        <a:p>
          <a:endParaRPr lang="en-US"/>
        </a:p>
      </dgm:t>
    </dgm:pt>
    <dgm:pt modelId="{750C3AD0-53F7-46F2-B7FC-CB5C9BC91D09}" type="pres">
      <dgm:prSet presAssocID="{8DB0D24D-51ED-4683-91D6-0697401A82B4}" presName="titleText2" presStyleLbl="fgAcc1" presStyleIdx="14" presStyleCnt="18">
        <dgm:presLayoutVars>
          <dgm:chMax val="0"/>
          <dgm:chPref val="0"/>
        </dgm:presLayoutVars>
      </dgm:prSet>
      <dgm:spPr/>
      <dgm:t>
        <a:bodyPr/>
        <a:lstStyle/>
        <a:p>
          <a:endParaRPr lang="en-US"/>
        </a:p>
      </dgm:t>
    </dgm:pt>
    <dgm:pt modelId="{55BB85B4-9633-4CA8-A9AB-C9D7CBC4571A}" type="pres">
      <dgm:prSet presAssocID="{8DB0D24D-51ED-4683-91D6-0697401A82B4}" presName="rootConnector" presStyleLbl="node3" presStyleIdx="0" presStyleCnt="0"/>
      <dgm:spPr/>
      <dgm:t>
        <a:bodyPr/>
        <a:lstStyle/>
        <a:p>
          <a:endParaRPr lang="en-US"/>
        </a:p>
      </dgm:t>
    </dgm:pt>
    <dgm:pt modelId="{F035CBC5-B9A0-4E65-BD85-70790A706912}" type="pres">
      <dgm:prSet presAssocID="{8DB0D24D-51ED-4683-91D6-0697401A82B4}" presName="hierChild4" presStyleCnt="0"/>
      <dgm:spPr/>
    </dgm:pt>
    <dgm:pt modelId="{854EEFF2-5555-4FE5-BE55-3429988F7589}" type="pres">
      <dgm:prSet presAssocID="{8DB0D24D-51ED-4683-91D6-0697401A82B4}" presName="hierChild5" presStyleCnt="0"/>
      <dgm:spPr/>
    </dgm:pt>
    <dgm:pt modelId="{0E210F5F-3056-4596-868C-F08C0B5C9434}" type="pres">
      <dgm:prSet presAssocID="{2022337D-CEAE-48F1-8A77-E0681A4E386D}" presName="hierChild5" presStyleCnt="0"/>
      <dgm:spPr/>
    </dgm:pt>
    <dgm:pt modelId="{1C345A06-C365-4F23-B8E1-FF7000602F03}" type="pres">
      <dgm:prSet presAssocID="{0AFB3957-8F29-4491-8336-6C9B080DBFD0}" presName="Name37" presStyleLbl="parChTrans1D2" presStyleIdx="3" presStyleCnt="4"/>
      <dgm:spPr/>
      <dgm:t>
        <a:bodyPr/>
        <a:lstStyle/>
        <a:p>
          <a:endParaRPr lang="en-US"/>
        </a:p>
      </dgm:t>
    </dgm:pt>
    <dgm:pt modelId="{6AB0B5F4-C90D-4DE7-AD30-9B09C8FD4A87}" type="pres">
      <dgm:prSet presAssocID="{7C8C76D9-7D7A-41CF-9D3B-9CC75C1A9229}" presName="hierRoot2" presStyleCnt="0">
        <dgm:presLayoutVars>
          <dgm:hierBranch val="r"/>
        </dgm:presLayoutVars>
      </dgm:prSet>
      <dgm:spPr/>
    </dgm:pt>
    <dgm:pt modelId="{9D37C348-00F6-4E76-83A8-65C7FFCABA78}" type="pres">
      <dgm:prSet presAssocID="{7C8C76D9-7D7A-41CF-9D3B-9CC75C1A9229}" presName="rootComposite" presStyleCnt="0"/>
      <dgm:spPr/>
    </dgm:pt>
    <dgm:pt modelId="{CFDEA736-B7AA-4E64-8FE5-D267F5603932}" type="pres">
      <dgm:prSet presAssocID="{7C8C76D9-7D7A-41CF-9D3B-9CC75C1A9229}" presName="rootText" presStyleLbl="node1" presStyleIdx="15" presStyleCnt="18">
        <dgm:presLayoutVars>
          <dgm:chMax/>
          <dgm:chPref val="3"/>
        </dgm:presLayoutVars>
      </dgm:prSet>
      <dgm:spPr/>
      <dgm:t>
        <a:bodyPr/>
        <a:lstStyle/>
        <a:p>
          <a:endParaRPr lang="en-US"/>
        </a:p>
      </dgm:t>
    </dgm:pt>
    <dgm:pt modelId="{625CCF38-439A-4DB1-B7E6-32887FC82A87}" type="pres">
      <dgm:prSet presAssocID="{7C8C76D9-7D7A-41CF-9D3B-9CC75C1A9229}" presName="titleText2" presStyleLbl="fgAcc1" presStyleIdx="15" presStyleCnt="18">
        <dgm:presLayoutVars>
          <dgm:chMax val="0"/>
          <dgm:chPref val="0"/>
        </dgm:presLayoutVars>
      </dgm:prSet>
      <dgm:spPr/>
      <dgm:t>
        <a:bodyPr/>
        <a:lstStyle/>
        <a:p>
          <a:endParaRPr lang="en-US"/>
        </a:p>
      </dgm:t>
    </dgm:pt>
    <dgm:pt modelId="{505D4966-A37F-4150-976E-DC24EC2DCA61}" type="pres">
      <dgm:prSet presAssocID="{7C8C76D9-7D7A-41CF-9D3B-9CC75C1A9229}" presName="rootConnector" presStyleLbl="node2" presStyleIdx="0" presStyleCnt="0"/>
      <dgm:spPr/>
      <dgm:t>
        <a:bodyPr/>
        <a:lstStyle/>
        <a:p>
          <a:endParaRPr lang="en-US"/>
        </a:p>
      </dgm:t>
    </dgm:pt>
    <dgm:pt modelId="{AEAD2226-EEEC-4F40-B49F-202E456E8A27}" type="pres">
      <dgm:prSet presAssocID="{7C8C76D9-7D7A-41CF-9D3B-9CC75C1A9229}" presName="hierChild4" presStyleCnt="0"/>
      <dgm:spPr/>
    </dgm:pt>
    <dgm:pt modelId="{53E421EE-BB06-4DD3-BADB-E34AE6AECE0C}" type="pres">
      <dgm:prSet presAssocID="{FEC7D6A4-F67A-4B2C-8235-D5C25978D4E4}" presName="Name44" presStyleLbl="parChTrans1D3" presStyleIdx="12" presStyleCnt="14"/>
      <dgm:spPr/>
      <dgm:t>
        <a:bodyPr/>
        <a:lstStyle/>
        <a:p>
          <a:endParaRPr lang="en-US"/>
        </a:p>
      </dgm:t>
    </dgm:pt>
    <dgm:pt modelId="{E6E786EB-3357-4CE8-B819-BBC0C36255C9}" type="pres">
      <dgm:prSet presAssocID="{AA3B0B71-C2BF-4BC7-9163-94C773649112}" presName="hierRoot2" presStyleCnt="0">
        <dgm:presLayoutVars>
          <dgm:hierBranch val="init"/>
        </dgm:presLayoutVars>
      </dgm:prSet>
      <dgm:spPr/>
    </dgm:pt>
    <dgm:pt modelId="{E486A2A3-DC26-4DB6-A2AE-DE5770F35AF5}" type="pres">
      <dgm:prSet presAssocID="{AA3B0B71-C2BF-4BC7-9163-94C773649112}" presName="rootComposite" presStyleCnt="0"/>
      <dgm:spPr/>
    </dgm:pt>
    <dgm:pt modelId="{62F55175-D18C-4642-B14A-14DC148F7090}" type="pres">
      <dgm:prSet presAssocID="{AA3B0B71-C2BF-4BC7-9163-94C773649112}" presName="rootText" presStyleLbl="node1" presStyleIdx="16" presStyleCnt="18">
        <dgm:presLayoutVars>
          <dgm:chMax/>
          <dgm:chPref val="3"/>
        </dgm:presLayoutVars>
      </dgm:prSet>
      <dgm:spPr/>
      <dgm:t>
        <a:bodyPr/>
        <a:lstStyle/>
        <a:p>
          <a:endParaRPr lang="en-US"/>
        </a:p>
      </dgm:t>
    </dgm:pt>
    <dgm:pt modelId="{00F3F76A-0CAE-47D1-98D5-CAF30E464D6F}" type="pres">
      <dgm:prSet presAssocID="{AA3B0B71-C2BF-4BC7-9163-94C773649112}" presName="titleText2" presStyleLbl="fgAcc1" presStyleIdx="16" presStyleCnt="18">
        <dgm:presLayoutVars>
          <dgm:chMax val="0"/>
          <dgm:chPref val="0"/>
        </dgm:presLayoutVars>
      </dgm:prSet>
      <dgm:spPr/>
      <dgm:t>
        <a:bodyPr/>
        <a:lstStyle/>
        <a:p>
          <a:endParaRPr lang="en-US"/>
        </a:p>
      </dgm:t>
    </dgm:pt>
    <dgm:pt modelId="{961B9E9E-4B8A-4783-A7FE-29BAC13E060C}" type="pres">
      <dgm:prSet presAssocID="{AA3B0B71-C2BF-4BC7-9163-94C773649112}" presName="rootConnector" presStyleLbl="node3" presStyleIdx="0" presStyleCnt="0"/>
      <dgm:spPr/>
      <dgm:t>
        <a:bodyPr/>
        <a:lstStyle/>
        <a:p>
          <a:endParaRPr lang="en-US"/>
        </a:p>
      </dgm:t>
    </dgm:pt>
    <dgm:pt modelId="{141AC15D-46D2-46BB-9010-09A75DBEF054}" type="pres">
      <dgm:prSet presAssocID="{AA3B0B71-C2BF-4BC7-9163-94C773649112}" presName="hierChild4" presStyleCnt="0"/>
      <dgm:spPr/>
    </dgm:pt>
    <dgm:pt modelId="{7D4E75CC-A06C-4A51-AC1C-E871474E4808}" type="pres">
      <dgm:prSet presAssocID="{AA3B0B71-C2BF-4BC7-9163-94C773649112}" presName="hierChild5" presStyleCnt="0"/>
      <dgm:spPr/>
    </dgm:pt>
    <dgm:pt modelId="{E36EB9D4-223E-4208-80F1-D88A8F8358C6}" type="pres">
      <dgm:prSet presAssocID="{CA1D2F9A-F43C-4457-BB7A-2C994548980F}" presName="Name44" presStyleLbl="parChTrans1D3" presStyleIdx="13" presStyleCnt="14"/>
      <dgm:spPr/>
      <dgm:t>
        <a:bodyPr/>
        <a:lstStyle/>
        <a:p>
          <a:endParaRPr lang="en-US"/>
        </a:p>
      </dgm:t>
    </dgm:pt>
    <dgm:pt modelId="{914DE235-CCB9-4F75-A617-365EC1FA632A}" type="pres">
      <dgm:prSet presAssocID="{5851F1B5-9132-4B94-BEF6-3110E6D3EB42}" presName="hierRoot2" presStyleCnt="0">
        <dgm:presLayoutVars>
          <dgm:hierBranch val="init"/>
        </dgm:presLayoutVars>
      </dgm:prSet>
      <dgm:spPr/>
    </dgm:pt>
    <dgm:pt modelId="{3A2E3A37-FD7A-4D37-B143-22B6BF0A7845}" type="pres">
      <dgm:prSet presAssocID="{5851F1B5-9132-4B94-BEF6-3110E6D3EB42}" presName="rootComposite" presStyleCnt="0"/>
      <dgm:spPr/>
    </dgm:pt>
    <dgm:pt modelId="{EA025049-45D0-47B3-A062-879976BD28D8}" type="pres">
      <dgm:prSet presAssocID="{5851F1B5-9132-4B94-BEF6-3110E6D3EB42}" presName="rootText" presStyleLbl="node1" presStyleIdx="17" presStyleCnt="18">
        <dgm:presLayoutVars>
          <dgm:chMax/>
          <dgm:chPref val="3"/>
        </dgm:presLayoutVars>
      </dgm:prSet>
      <dgm:spPr/>
      <dgm:t>
        <a:bodyPr/>
        <a:lstStyle/>
        <a:p>
          <a:endParaRPr lang="en-US"/>
        </a:p>
      </dgm:t>
    </dgm:pt>
    <dgm:pt modelId="{0CC8471A-19DC-4DCE-BA5F-DFA284977503}" type="pres">
      <dgm:prSet presAssocID="{5851F1B5-9132-4B94-BEF6-3110E6D3EB42}" presName="titleText2" presStyleLbl="fgAcc1" presStyleIdx="17" presStyleCnt="18">
        <dgm:presLayoutVars>
          <dgm:chMax val="0"/>
          <dgm:chPref val="0"/>
        </dgm:presLayoutVars>
      </dgm:prSet>
      <dgm:spPr/>
      <dgm:t>
        <a:bodyPr/>
        <a:lstStyle/>
        <a:p>
          <a:endParaRPr lang="en-US"/>
        </a:p>
      </dgm:t>
    </dgm:pt>
    <dgm:pt modelId="{9934093F-606D-450F-AB4F-280A849E1A8A}" type="pres">
      <dgm:prSet presAssocID="{5851F1B5-9132-4B94-BEF6-3110E6D3EB42}" presName="rootConnector" presStyleLbl="node3" presStyleIdx="0" presStyleCnt="0"/>
      <dgm:spPr/>
      <dgm:t>
        <a:bodyPr/>
        <a:lstStyle/>
        <a:p>
          <a:endParaRPr lang="en-US"/>
        </a:p>
      </dgm:t>
    </dgm:pt>
    <dgm:pt modelId="{3169A06C-AB98-44B5-8FA0-80E586EA7521}" type="pres">
      <dgm:prSet presAssocID="{5851F1B5-9132-4B94-BEF6-3110E6D3EB42}" presName="hierChild4" presStyleCnt="0"/>
      <dgm:spPr/>
    </dgm:pt>
    <dgm:pt modelId="{4976B592-1CB8-4C16-B4C5-AD92CEFA019A}" type="pres">
      <dgm:prSet presAssocID="{5851F1B5-9132-4B94-BEF6-3110E6D3EB42}" presName="hierChild5" presStyleCnt="0"/>
      <dgm:spPr/>
    </dgm:pt>
    <dgm:pt modelId="{27250A9B-1C2F-48A4-A86C-D513B97A111E}" type="pres">
      <dgm:prSet presAssocID="{7C8C76D9-7D7A-41CF-9D3B-9CC75C1A9229}" presName="hierChild5" presStyleCnt="0"/>
      <dgm:spPr/>
    </dgm:pt>
    <dgm:pt modelId="{72213684-0A26-4FF8-B8EE-6EAB219A6B50}" type="pres">
      <dgm:prSet presAssocID="{13B88D5E-8E61-4658-A5A9-4AE108128B23}" presName="hierChild3" presStyleCnt="0"/>
      <dgm:spPr/>
    </dgm:pt>
  </dgm:ptLst>
  <dgm:cxnLst>
    <dgm:cxn modelId="{F7550919-F249-434B-9FAF-236A642B1EC3}" srcId="{87EC947F-BB80-4AC6-8B6A-7E8E7FEBB900}" destId="{1636B3A6-043E-46C2-9233-DD8A7B1C61F3}" srcOrd="2" destOrd="0" parTransId="{D2D3CC1E-1E0E-46A5-9E37-3DF023600B8E}" sibTransId="{69E19672-2B3B-4D50-A278-6958D8730A46}"/>
    <dgm:cxn modelId="{F30D02B1-61B7-4DB3-8313-5D168FE6AEA6}" type="presOf" srcId="{6B5FCE96-6040-4B58-9E38-E77173848948}" destId="{C82D8B0B-B955-4098-9334-826BB632D7D8}" srcOrd="0" destOrd="0" presId="urn:microsoft.com/office/officeart/2008/layout/NameandTitleOrganizationalChart"/>
    <dgm:cxn modelId="{954C1843-46D0-4DA5-BA75-7FEC9356E8E4}" type="presOf" srcId="{946D5D6B-222F-413B-8290-630786CDF6FC}" destId="{14E5C0DD-398B-4EBD-9F80-E647AB20920A}" srcOrd="0" destOrd="0" presId="urn:microsoft.com/office/officeart/2008/layout/NameandTitleOrganizationalChart"/>
    <dgm:cxn modelId="{E4F13FDB-8063-497D-B3F3-29E52B501069}" type="presOf" srcId="{58C510F5-7AF7-430F-B274-FE81CC14436C}" destId="{36BFE8EE-6316-4A75-97CC-BF1D69AD7E36}" srcOrd="0" destOrd="0" presId="urn:microsoft.com/office/officeart/2008/layout/NameandTitleOrganizationalChart"/>
    <dgm:cxn modelId="{2C506C16-5DC4-414D-AF65-1428591F5BA5}" type="presOf" srcId="{8A255E09-299E-47F0-A5F1-2E1A2E306424}" destId="{F4A55452-2B2B-4135-BAE4-8500C97FE7EF}" srcOrd="0" destOrd="0" presId="urn:microsoft.com/office/officeart/2008/layout/NameandTitleOrganizationalChart"/>
    <dgm:cxn modelId="{B119EF9D-DD1C-4450-8517-02C1C8F73A93}" type="presOf" srcId="{AA3B0B71-C2BF-4BC7-9163-94C773649112}" destId="{62F55175-D18C-4642-B14A-14DC148F7090}" srcOrd="0" destOrd="0" presId="urn:microsoft.com/office/officeart/2008/layout/NameandTitleOrganizationalChart"/>
    <dgm:cxn modelId="{82A8A6DB-B6CC-4C62-B5CD-8D4059CDB96C}" srcId="{3724B9FE-D3C8-4EC3-B51B-F650522E461E}" destId="{13B88D5E-8E61-4658-A5A9-4AE108128B23}" srcOrd="0" destOrd="0" parTransId="{25008D23-1841-4F4A-91FF-437D831C04B9}" sibTransId="{CCE5F67D-6CA7-4BB9-9C4C-9AF55334636F}"/>
    <dgm:cxn modelId="{833ECFD2-05DE-497A-95BA-69A6D8C7DDEF}" type="presOf" srcId="{E035F817-E91B-45B4-85D5-E1A5DE9F509E}" destId="{F7941BCD-1DDA-4176-BD1C-D35E01310ABC}" srcOrd="0" destOrd="0" presId="urn:microsoft.com/office/officeart/2008/layout/NameandTitleOrganizationalChart"/>
    <dgm:cxn modelId="{47B5AEDD-8DDD-429F-8F40-A01DB0AD4D68}" type="presOf" srcId="{87EC947F-BB80-4AC6-8B6A-7E8E7FEBB900}" destId="{ACFEF33A-CA54-4353-B1FE-52CEAF54D9AE}" srcOrd="1" destOrd="0" presId="urn:microsoft.com/office/officeart/2008/layout/NameandTitleOrganizationalChart"/>
    <dgm:cxn modelId="{0A0ACAFC-809F-4F4B-A198-6183829DB2EE}" type="presOf" srcId="{69A85D24-19A8-4202-8E5B-5AC40B30EC4D}" destId="{FBA12824-648B-4557-A7A8-ADB7EFD79C46}" srcOrd="0" destOrd="0" presId="urn:microsoft.com/office/officeart/2008/layout/NameandTitleOrganizationalChart"/>
    <dgm:cxn modelId="{E13898D9-41E4-4F6D-B02B-E36789908B78}" type="presOf" srcId="{8DB0D24D-51ED-4683-91D6-0697401A82B4}" destId="{55BB85B4-9633-4CA8-A9AB-C9D7CBC4571A}" srcOrd="1" destOrd="0" presId="urn:microsoft.com/office/officeart/2008/layout/NameandTitleOrganizationalChart"/>
    <dgm:cxn modelId="{6A8CA113-E9CE-4A58-AD13-C138DE3C8511}" type="presOf" srcId="{91453DA7-6A85-41BF-93AF-B2D5BC8EE7C0}" destId="{7486865C-200D-4A3B-A1ED-13A3137F2439}" srcOrd="0" destOrd="0" presId="urn:microsoft.com/office/officeart/2008/layout/NameandTitleOrganizationalChart"/>
    <dgm:cxn modelId="{2C041353-2766-43D5-A532-263638FB66D8}" type="presOf" srcId="{2022337D-CEAE-48F1-8A77-E0681A4E386D}" destId="{D1B39E67-7EFC-49B9-AB3B-5B04224A5A1E}" srcOrd="1" destOrd="0" presId="urn:microsoft.com/office/officeart/2008/layout/NameandTitleOrganizationalChart"/>
    <dgm:cxn modelId="{97B40C7E-ADA3-4E8C-A61C-DE2FACA4A8B7}" type="presOf" srcId="{CA1D2F9A-F43C-4457-BB7A-2C994548980F}" destId="{E36EB9D4-223E-4208-80F1-D88A8F8358C6}" srcOrd="0" destOrd="0" presId="urn:microsoft.com/office/officeart/2008/layout/NameandTitleOrganizationalChart"/>
    <dgm:cxn modelId="{BB022F8F-26E2-47E3-AA0A-FDFD90A4126D}" srcId="{87EC947F-BB80-4AC6-8B6A-7E8E7FEBB900}" destId="{63A0D1E4-0026-4AFF-BF79-54E72C5D6E78}" srcOrd="0" destOrd="0" parTransId="{1BE6A65F-1E87-4B2B-87F0-36BECF4B51EB}" sibTransId="{8E9AB6F9-FD28-40EB-BFFC-C333722B4EDA}"/>
    <dgm:cxn modelId="{BE28ED6A-0F48-4DD9-BEC3-6846AB8937EE}" type="presOf" srcId="{91453DA7-6A85-41BF-93AF-B2D5BC8EE7C0}" destId="{694CC65F-6CBA-42F0-A74B-8908190A563F}" srcOrd="1" destOrd="0" presId="urn:microsoft.com/office/officeart/2008/layout/NameandTitleOrganizationalChart"/>
    <dgm:cxn modelId="{A60C660B-9045-4FA9-91CB-FB3009E4374A}" type="presOf" srcId="{3BCA4485-9B8C-4921-BAEA-39F3FC8BEA6B}" destId="{526C7F0F-E7BD-48F3-9100-AC5497FD6B9E}" srcOrd="1" destOrd="0" presId="urn:microsoft.com/office/officeart/2008/layout/NameandTitleOrganizationalChart"/>
    <dgm:cxn modelId="{56B6B137-968E-4155-A653-707EF058EA40}" type="presOf" srcId="{45746A5B-E5D8-4965-8139-A787CDFDEAEE}" destId="{5D45CF81-F886-4274-A2AC-BA9738D56318}" srcOrd="0" destOrd="0" presId="urn:microsoft.com/office/officeart/2008/layout/NameandTitleOrganizationalChart"/>
    <dgm:cxn modelId="{2280FDE3-6F39-4216-AF4F-A0648AB6CE35}" srcId="{2022337D-CEAE-48F1-8A77-E0681A4E386D}" destId="{8DB0D24D-51ED-4683-91D6-0697401A82B4}" srcOrd="3" destOrd="0" parTransId="{76FB2446-01C5-49A5-87BB-5E3FAC7A8AD1}" sibTransId="{A0E700E9-B325-40D5-A86F-FA5BA3A7E8E5}"/>
    <dgm:cxn modelId="{C2F02172-6EB6-4028-B27A-F0714D2CCF7A}" type="presOf" srcId="{AA3B0B71-C2BF-4BC7-9163-94C773649112}" destId="{961B9E9E-4B8A-4783-A7FE-29BAC13E060C}" srcOrd="1" destOrd="0" presId="urn:microsoft.com/office/officeart/2008/layout/NameandTitleOrganizationalChart"/>
    <dgm:cxn modelId="{77CB95A3-6A60-46D4-A4B7-FB5527EDD209}" type="presOf" srcId="{F2626A0E-6091-4C22-AC5C-6FFAFE6B8C10}" destId="{57EFC101-2D82-4A45-8B9F-55DB68ED514E}" srcOrd="0" destOrd="0" presId="urn:microsoft.com/office/officeart/2008/layout/NameandTitleOrganizationalChart"/>
    <dgm:cxn modelId="{FB9D0D55-C703-4E92-82BC-4902155EB75E}" type="presOf" srcId="{13B88D5E-8E61-4658-A5A9-4AE108128B23}" destId="{550C419E-7C09-474F-9B96-DA7533E37D3B}" srcOrd="0" destOrd="0" presId="urn:microsoft.com/office/officeart/2008/layout/NameandTitleOrganizationalChart"/>
    <dgm:cxn modelId="{77D667D9-31CA-4842-9BE0-4F13EAB61E2D}" type="presOf" srcId="{6B47DAD8-0AE5-4775-8D59-3B7A3D7C3B50}" destId="{625CCF38-439A-4DB1-B7E6-32887FC82A87}" srcOrd="0" destOrd="0" presId="urn:microsoft.com/office/officeart/2008/layout/NameandTitleOrganizationalChart"/>
    <dgm:cxn modelId="{EFF0DC83-8809-41D3-AA6E-90887F30C1EC}" srcId="{13B88D5E-8E61-4658-A5A9-4AE108128B23}" destId="{7C8C76D9-7D7A-41CF-9D3B-9CC75C1A9229}" srcOrd="3" destOrd="0" parTransId="{0AFB3957-8F29-4491-8336-6C9B080DBFD0}" sibTransId="{6B47DAD8-0AE5-4775-8D59-3B7A3D7C3B50}"/>
    <dgm:cxn modelId="{87B428E2-AFD5-4BFD-BDD3-C3434E51BF6C}" srcId="{13B88D5E-8E61-4658-A5A9-4AE108128B23}" destId="{2A7D02BD-C411-47F2-8ACF-F3B7AF08AC59}" srcOrd="0" destOrd="0" parTransId="{EA82A8BC-E743-4D8F-B989-D90DEF184DDC}" sibTransId="{FF35C026-8A4B-4DCE-A7E0-93E3306CE187}"/>
    <dgm:cxn modelId="{7AD6097A-3C91-4686-912C-226FC124A5D6}" type="presOf" srcId="{8DB0D24D-51ED-4683-91D6-0697401A82B4}" destId="{D0DE6B86-4998-4175-9B2B-81CBBDAEA52A}" srcOrd="0" destOrd="0" presId="urn:microsoft.com/office/officeart/2008/layout/NameandTitleOrganizationalChart"/>
    <dgm:cxn modelId="{19A4D30C-20EF-4693-BEEA-1040E6CC22BA}" type="presOf" srcId="{A0E700E9-B325-40D5-A86F-FA5BA3A7E8E5}" destId="{750C3AD0-53F7-46F2-B7FC-CB5C9BC91D09}" srcOrd="0" destOrd="0" presId="urn:microsoft.com/office/officeart/2008/layout/NameandTitleOrganizationalChart"/>
    <dgm:cxn modelId="{EDDF59AE-66BF-455F-9655-D35EC2902A29}" type="presOf" srcId="{5851F1B5-9132-4B94-BEF6-3110E6D3EB42}" destId="{EA025049-45D0-47B3-A062-879976BD28D8}" srcOrd="0" destOrd="0" presId="urn:microsoft.com/office/officeart/2008/layout/NameandTitleOrganizationalChart"/>
    <dgm:cxn modelId="{5818C7EC-E2AE-4C8E-8F85-295AD7D5D29F}" type="presOf" srcId="{8614347D-23D3-4AE0-9C92-8837BC007CCE}" destId="{DB15D10F-98E4-462D-A525-CF918D56BB7D}" srcOrd="0" destOrd="0" presId="urn:microsoft.com/office/officeart/2008/layout/NameandTitleOrganizationalChart"/>
    <dgm:cxn modelId="{5B180132-C66E-4B10-9039-5EBB980131A7}" type="presOf" srcId="{FA8DB346-E278-4501-8488-1D6DDD32FA9E}" destId="{0CC8471A-19DC-4DCE-BA5F-DFA284977503}" srcOrd="0" destOrd="0" presId="urn:microsoft.com/office/officeart/2008/layout/NameandTitleOrganizationalChart"/>
    <dgm:cxn modelId="{C430FBBC-687B-4D11-87F5-132CE7C4E4DD}" type="presOf" srcId="{58C510F5-7AF7-430F-B274-FE81CC14436C}" destId="{673C2551-6618-4413-BCEE-BA480E2DA250}" srcOrd="1" destOrd="0" presId="urn:microsoft.com/office/officeart/2008/layout/NameandTitleOrganizationalChart"/>
    <dgm:cxn modelId="{388A1CE8-D0A3-4695-ADC1-871C89935B81}" type="presOf" srcId="{53FEC600-184A-4C5A-BE29-DD474DE6DF6A}" destId="{00F3F76A-0CAE-47D1-98D5-CAF30E464D6F}" srcOrd="0" destOrd="0" presId="urn:microsoft.com/office/officeart/2008/layout/NameandTitleOrganizationalChart"/>
    <dgm:cxn modelId="{8A75A82E-4366-4D8B-B928-99629DAA5689}" type="presOf" srcId="{512D8FB6-357D-49ED-822D-55919B86E81D}" destId="{E3047E0D-8F19-4F3E-AEA7-4290E7408E83}" srcOrd="0" destOrd="0" presId="urn:microsoft.com/office/officeart/2008/layout/NameandTitleOrganizationalChart"/>
    <dgm:cxn modelId="{69A658FC-C2E9-4D05-A717-F62070B8C697}" type="presOf" srcId="{E35FEFE5-8B41-4948-8688-53C9B9861CCB}" destId="{BEFCF2AB-98FF-4793-B423-B0298C34BEE8}" srcOrd="0" destOrd="0" presId="urn:microsoft.com/office/officeart/2008/layout/NameandTitleOrganizationalChart"/>
    <dgm:cxn modelId="{ED2EC410-AD77-4C8B-B450-23DC717C975A}" type="presOf" srcId="{1636B3A6-043E-46C2-9233-DD8A7B1C61F3}" destId="{1E4DF8CA-EAAF-43F6-8DF6-7E5B087D6D28}" srcOrd="1" destOrd="0" presId="urn:microsoft.com/office/officeart/2008/layout/NameandTitleOrganizationalChart"/>
    <dgm:cxn modelId="{45BA18B4-C290-47CE-A03D-F6466C2323B4}" type="presOf" srcId="{F79943BB-18A9-4441-B322-EBD7D35E3854}" destId="{37ED418C-D112-4EC9-A9AF-45849905B039}" srcOrd="0" destOrd="0" presId="urn:microsoft.com/office/officeart/2008/layout/NameandTitleOrganizationalChart"/>
    <dgm:cxn modelId="{C8074EC2-84C0-4A91-9240-6F8ECDC67E00}" srcId="{87EC947F-BB80-4AC6-8B6A-7E8E7FEBB900}" destId="{6C5D428D-9D14-4072-AF00-CE0FB93ED531}" srcOrd="1" destOrd="0" parTransId="{BF050F77-AA87-44C0-9C80-B2FF96B54D11}" sibTransId="{42D1EA51-77ED-44F7-B04C-0820C8BAB5A5}"/>
    <dgm:cxn modelId="{F584C7C8-FEDB-495E-8FDB-C91BAC0F06CE}" srcId="{7C8C76D9-7D7A-41CF-9D3B-9CC75C1A9229}" destId="{5851F1B5-9132-4B94-BEF6-3110E6D3EB42}" srcOrd="1" destOrd="0" parTransId="{CA1D2F9A-F43C-4457-BB7A-2C994548980F}" sibTransId="{FA8DB346-E278-4501-8488-1D6DDD32FA9E}"/>
    <dgm:cxn modelId="{BD6BBCDA-51D7-4263-B465-82561DA4B969}" type="presOf" srcId="{D2D3CC1E-1E0E-46A5-9E37-3DF023600B8E}" destId="{A63B244F-3DF1-4A15-A703-3C2B9AFF0A33}" srcOrd="0" destOrd="0" presId="urn:microsoft.com/office/officeart/2008/layout/NameandTitleOrganizationalChart"/>
    <dgm:cxn modelId="{AEF69A22-C043-4BD7-823E-32A7DDAB6EF5}" srcId="{2A7D02BD-C411-47F2-8ACF-F3B7AF08AC59}" destId="{58C510F5-7AF7-430F-B274-FE81CC14436C}" srcOrd="0" destOrd="0" parTransId="{8614347D-23D3-4AE0-9C92-8837BC007CCE}" sibTransId="{8BF8265F-585C-422F-9485-A066DA8C1B65}"/>
    <dgm:cxn modelId="{F796FD63-E400-461F-A709-6B6776AEF359}" type="presOf" srcId="{33C5EC19-989C-4131-9C20-24A5F01410F0}" destId="{98E84D33-74F3-4AD0-99A4-88F8EE168BF3}" srcOrd="0" destOrd="0" presId="urn:microsoft.com/office/officeart/2008/layout/NameandTitleOrganizationalChart"/>
    <dgm:cxn modelId="{F39F6A5C-0C86-4561-8C92-43938C8CE87A}" type="presOf" srcId="{E0DB15F8-A7B4-42EA-A693-FFB8799F8043}" destId="{B5ED7075-3297-414D-8B3A-553D5FDDFBF2}" srcOrd="0" destOrd="0" presId="urn:microsoft.com/office/officeart/2008/layout/NameandTitleOrganizationalChart"/>
    <dgm:cxn modelId="{C5EE27FF-908F-4458-92EB-4587BAC57C25}" type="presOf" srcId="{0AFB3957-8F29-4491-8336-6C9B080DBFD0}" destId="{1C345A06-C365-4F23-B8E1-FF7000602F03}" srcOrd="0" destOrd="0" presId="urn:microsoft.com/office/officeart/2008/layout/NameandTitleOrganizationalChart"/>
    <dgm:cxn modelId="{63BB53C0-54F0-48AC-BDAC-499F12AD94EB}" srcId="{2A7D02BD-C411-47F2-8ACF-F3B7AF08AC59}" destId="{3BCA4485-9B8C-4921-BAEA-39F3FC8BEA6B}" srcOrd="2" destOrd="0" parTransId="{2D14E277-C04C-4EDF-8800-BEB9A6E04D31}" sibTransId="{EE743B78-EB6E-4011-B403-F6C2ED5EDFD6}"/>
    <dgm:cxn modelId="{1CB29954-56C2-45AA-92AC-66245A76CCB9}" type="presOf" srcId="{63A0D1E4-0026-4AFF-BF79-54E72C5D6E78}" destId="{E851656E-C573-497F-8406-8FA3CF5C4665}" srcOrd="1" destOrd="0" presId="urn:microsoft.com/office/officeart/2008/layout/NameandTitleOrganizationalChart"/>
    <dgm:cxn modelId="{F6F7C79D-332F-4F8D-B7CE-9E7BAE4B127F}" srcId="{87EC947F-BB80-4AC6-8B6A-7E8E7FEBB900}" destId="{91453DA7-6A85-41BF-93AF-B2D5BC8EE7C0}" srcOrd="3" destOrd="0" parTransId="{E035F817-E91B-45B4-85D5-E1A5DE9F509E}" sibTransId="{BC5B5954-7E12-4379-8EF7-D54F141D15E2}"/>
    <dgm:cxn modelId="{BF41D293-A435-40A1-83EF-273741483F2E}" type="presOf" srcId="{CCE5F67D-6CA7-4BB9-9C4C-9AF55334636F}" destId="{BB7131DF-B5B7-401E-9C91-30787BF564FC}" srcOrd="0" destOrd="0" presId="urn:microsoft.com/office/officeart/2008/layout/NameandTitleOrganizationalChart"/>
    <dgm:cxn modelId="{1227F30C-AF21-4181-981E-7A267D9528D5}" type="presOf" srcId="{87EC947F-BB80-4AC6-8B6A-7E8E7FEBB900}" destId="{A44705D4-4528-4C7A-AFD0-583BDAE08082}" srcOrd="0" destOrd="0" presId="urn:microsoft.com/office/officeart/2008/layout/NameandTitleOrganizationalChart"/>
    <dgm:cxn modelId="{63A87DC3-5E75-48F8-AC56-838768059DC0}" srcId="{2022337D-CEAE-48F1-8A77-E0681A4E386D}" destId="{B1092343-1517-4914-9F0E-5DEF710AAEA2}" srcOrd="0" destOrd="0" parTransId="{45746A5B-E5D8-4965-8139-A787CDFDEAEE}" sibTransId="{512D8FB6-357D-49ED-822D-55919B86E81D}"/>
    <dgm:cxn modelId="{6D41593B-6C07-4FA4-A16E-15F5FA14F2AB}" type="presOf" srcId="{EB4AF273-9477-47DD-90B0-36F2C702219D}" destId="{1AA6B6A4-E686-43A8-BDFA-A0EA0B6EF3FB}" srcOrd="1" destOrd="0" presId="urn:microsoft.com/office/officeart/2008/layout/NameandTitleOrganizationalChart"/>
    <dgm:cxn modelId="{64705477-A6AD-414B-90CF-0758C02DF360}" type="presOf" srcId="{B1092343-1517-4914-9F0E-5DEF710AAEA2}" destId="{03D0FC0B-933B-4A83-859B-25753FCC2BDD}" srcOrd="1" destOrd="0" presId="urn:microsoft.com/office/officeart/2008/layout/NameandTitleOrganizationalChart"/>
    <dgm:cxn modelId="{A28EF1E7-56AB-450E-B12C-2DEE0A59A5F9}" type="presOf" srcId="{3EA1970B-E353-4483-AB6A-BC0174D5BE0E}" destId="{67A7D918-C7F6-486C-B59F-33FA0635CA3B}" srcOrd="0" destOrd="0" presId="urn:microsoft.com/office/officeart/2008/layout/NameandTitleOrganizationalChart"/>
    <dgm:cxn modelId="{2AC87677-A0D7-438D-973A-73A5815CDE6F}" type="presOf" srcId="{BBABA253-5DDD-4F93-8D1F-FC3264133009}" destId="{66B4897C-C4A0-433F-8D28-B0FD11CD76F4}" srcOrd="0" destOrd="0" presId="urn:microsoft.com/office/officeart/2008/layout/NameandTitleOrganizationalChart"/>
    <dgm:cxn modelId="{D5F86152-5DCF-411D-874D-BF59679DADEB}" type="presOf" srcId="{3BCA4485-9B8C-4921-BAEA-39F3FC8BEA6B}" destId="{5A998A78-723B-4B84-B380-1165D1E7C88B}" srcOrd="0" destOrd="0" presId="urn:microsoft.com/office/officeart/2008/layout/NameandTitleOrganizationalChart"/>
    <dgm:cxn modelId="{74AAA741-79D3-499A-BED4-4C8003DE50BB}" srcId="{2022337D-CEAE-48F1-8A77-E0681A4E386D}" destId="{EB4AF273-9477-47DD-90B0-36F2C702219D}" srcOrd="2" destOrd="0" parTransId="{7AD6AA13-453E-4E2A-A812-4D287764D585}" sibTransId="{33C5EC19-989C-4131-9C20-24A5F01410F0}"/>
    <dgm:cxn modelId="{46D6E708-A95B-4960-BD72-2A740C7E4BAD}" type="presOf" srcId="{7C8C76D9-7D7A-41CF-9D3B-9CC75C1A9229}" destId="{CFDEA736-B7AA-4E64-8FE5-D267F5603932}" srcOrd="0" destOrd="0" presId="urn:microsoft.com/office/officeart/2008/layout/NameandTitleOrganizationalChart"/>
    <dgm:cxn modelId="{E1051DFE-4842-4DCC-B1DF-6681C4016374}" srcId="{13B88D5E-8E61-4658-A5A9-4AE108128B23}" destId="{2022337D-CEAE-48F1-8A77-E0681A4E386D}" srcOrd="2" destOrd="0" parTransId="{FB5C0F1D-533E-46B2-A08E-1D13D316A659}" sibTransId="{69A85D24-19A8-4202-8E5B-5AC40B30EC4D}"/>
    <dgm:cxn modelId="{BCE7C119-6495-4F0F-8233-1A38165471AF}" type="presOf" srcId="{2D14E277-C04C-4EDF-8800-BEB9A6E04D31}" destId="{A8D45784-2236-4CB0-B4E5-4556946DD079}" srcOrd="0" destOrd="0" presId="urn:microsoft.com/office/officeart/2008/layout/NameandTitleOrganizationalChart"/>
    <dgm:cxn modelId="{E4069F4B-4EB9-4EF7-90E0-2EE2A3B77FE8}" type="presOf" srcId="{8A255E09-299E-47F0-A5F1-2E1A2E306424}" destId="{3F176AF2-2F88-44D3-B869-D43AE1855CB8}" srcOrd="1" destOrd="0" presId="urn:microsoft.com/office/officeart/2008/layout/NameandTitleOrganizationalChart"/>
    <dgm:cxn modelId="{E1FF5652-96D9-400B-A95A-3C75D0FB05BC}" type="presOf" srcId="{2A7D02BD-C411-47F2-8ACF-F3B7AF08AC59}" destId="{380FF1EB-A89F-4A6A-8F3C-8BBC6A70879E}" srcOrd="0" destOrd="0" presId="urn:microsoft.com/office/officeart/2008/layout/NameandTitleOrganizationalChart"/>
    <dgm:cxn modelId="{321DC2B1-C034-418C-9C1B-5B6D51F9072D}" type="presOf" srcId="{2022337D-CEAE-48F1-8A77-E0681A4E386D}" destId="{A88CC4CA-6CD1-4211-A1A3-D291ADC4DA2C}" srcOrd="0" destOrd="0" presId="urn:microsoft.com/office/officeart/2008/layout/NameandTitleOrganizationalChart"/>
    <dgm:cxn modelId="{A34DEF65-57DB-481F-BFC1-0471E4221EB8}" type="presOf" srcId="{1BE6A65F-1E87-4B2B-87F0-36BECF4B51EB}" destId="{E2F75E63-05D8-45D6-9CA0-86E610CE171D}" srcOrd="0" destOrd="0" presId="urn:microsoft.com/office/officeart/2008/layout/NameandTitleOrganizationalChart"/>
    <dgm:cxn modelId="{096EA3B3-7A34-49A7-B74E-BB8E5979F303}" type="presOf" srcId="{13B88D5E-8E61-4658-A5A9-4AE108128B23}" destId="{A22F6B05-FAE7-4225-ADD8-866D0BC8ADF4}" srcOrd="1" destOrd="0" presId="urn:microsoft.com/office/officeart/2008/layout/NameandTitleOrganizationalChart"/>
    <dgm:cxn modelId="{F13E703A-419D-4582-8305-609C04AAA486}" type="presOf" srcId="{42D1EA51-77ED-44F7-B04C-0820C8BAB5A5}" destId="{12165B21-B4D6-43BB-AC82-405939DF29FA}" srcOrd="0" destOrd="0" presId="urn:microsoft.com/office/officeart/2008/layout/NameandTitleOrganizationalChart"/>
    <dgm:cxn modelId="{C0B92099-EC6D-43A9-BBD4-31A179F1217B}" type="presOf" srcId="{1636B3A6-043E-46C2-9233-DD8A7B1C61F3}" destId="{9FFE18E6-331F-4217-9FE7-D80D60AC3CFA}" srcOrd="0" destOrd="0" presId="urn:microsoft.com/office/officeart/2008/layout/NameandTitleOrganizationalChart"/>
    <dgm:cxn modelId="{BE71D6AE-313F-4A5F-8D7B-A1D70D25E3B5}" type="presOf" srcId="{EB4AF273-9477-47DD-90B0-36F2C702219D}" destId="{A8F65EA0-24CA-4F0E-8125-569A4E0E78B7}" srcOrd="0" destOrd="0" presId="urn:microsoft.com/office/officeart/2008/layout/NameandTitleOrganizationalChart"/>
    <dgm:cxn modelId="{6581DB04-77D1-4B70-8990-F57EF32A1372}" type="presOf" srcId="{7C8C76D9-7D7A-41CF-9D3B-9CC75C1A9229}" destId="{505D4966-A37F-4150-976E-DC24EC2DCA61}" srcOrd="1" destOrd="0" presId="urn:microsoft.com/office/officeart/2008/layout/NameandTitleOrganizationalChart"/>
    <dgm:cxn modelId="{CAACB421-C0B8-41DC-92E8-F280AC10C7A0}" type="presOf" srcId="{FEC7D6A4-F67A-4B2C-8235-D5C25978D4E4}" destId="{53E421EE-BB06-4DD3-BADB-E34AE6AECE0C}" srcOrd="0" destOrd="0" presId="urn:microsoft.com/office/officeart/2008/layout/NameandTitleOrganizationalChart"/>
    <dgm:cxn modelId="{90784790-899F-445F-ACF9-F6F73F11C5C2}" srcId="{2A7D02BD-C411-47F2-8ACF-F3B7AF08AC59}" destId="{3EA1970B-E353-4483-AB6A-BC0174D5BE0E}" srcOrd="3" destOrd="0" parTransId="{F2626A0E-6091-4C22-AC5C-6FFAFE6B8C10}" sibTransId="{F79943BB-18A9-4441-B322-EBD7D35E3854}"/>
    <dgm:cxn modelId="{1239FC42-9C14-45B4-86AA-47DEDBFC97A4}" type="presOf" srcId="{3724B9FE-D3C8-4EC3-B51B-F650522E461E}" destId="{3167FF80-42E5-4DAD-B36A-9893278FCBB5}" srcOrd="0" destOrd="0" presId="urn:microsoft.com/office/officeart/2008/layout/NameandTitleOrganizationalChart"/>
    <dgm:cxn modelId="{15DE226A-14F5-4819-A0B1-ADFF07F95A37}" type="presOf" srcId="{FF35C026-8A4B-4DCE-A7E0-93E3306CE187}" destId="{7D0487A6-5CF4-45AC-A7BF-629AF4248566}" srcOrd="0" destOrd="0" presId="urn:microsoft.com/office/officeart/2008/layout/NameandTitleOrganizationalChart"/>
    <dgm:cxn modelId="{8E91C7F3-73B7-4D5F-A2D4-8608A0F9A516}" type="presOf" srcId="{5851F1B5-9132-4B94-BEF6-3110E6D3EB42}" destId="{9934093F-606D-450F-AB4F-280A849E1A8A}" srcOrd="1" destOrd="0" presId="urn:microsoft.com/office/officeart/2008/layout/NameandTitleOrganizationalChart"/>
    <dgm:cxn modelId="{34F4C4C0-7C42-483D-B5A7-57C758ECF5E1}" type="presOf" srcId="{BF050F77-AA87-44C0-9C80-B2FF96B54D11}" destId="{1D6C2A2A-1858-4BBE-9E4A-69368D36D7DB}" srcOrd="0" destOrd="0" presId="urn:microsoft.com/office/officeart/2008/layout/NameandTitleOrganizationalChart"/>
    <dgm:cxn modelId="{81DD00DB-049D-4BEA-88B4-E4A72B6B2471}" type="presOf" srcId="{FB5C0F1D-533E-46B2-A08E-1D13D316A659}" destId="{2803DE5D-7189-4FDB-8302-78ECFB93DF67}" srcOrd="0" destOrd="0" presId="urn:microsoft.com/office/officeart/2008/layout/NameandTitleOrganizationalChart"/>
    <dgm:cxn modelId="{2D453881-DD26-4C77-AFF5-84D11D418533}" type="presOf" srcId="{3EA1970B-E353-4483-AB6A-BC0174D5BE0E}" destId="{1DF37CFA-E654-47C2-9242-49A3ADFA9BC0}" srcOrd="1" destOrd="0" presId="urn:microsoft.com/office/officeart/2008/layout/NameandTitleOrganizationalChart"/>
    <dgm:cxn modelId="{B5FFC4F3-5612-463F-840B-95B5ABA7E8E0}" type="presOf" srcId="{63A0D1E4-0026-4AFF-BF79-54E72C5D6E78}" destId="{C07CAEC7-81BE-4F0D-B74B-2EFDFC6F31D6}" srcOrd="0" destOrd="0" presId="urn:microsoft.com/office/officeart/2008/layout/NameandTitleOrganizationalChart"/>
    <dgm:cxn modelId="{658117A6-9935-4B6E-B5D0-B8EECB19ECD1}" srcId="{13B88D5E-8E61-4658-A5A9-4AE108128B23}" destId="{87EC947F-BB80-4AC6-8B6A-7E8E7FEBB900}" srcOrd="1" destOrd="0" parTransId="{E0DB15F8-A7B4-42EA-A693-FFB8799F8043}" sibTransId="{946D5D6B-222F-413B-8290-630786CDF6FC}"/>
    <dgm:cxn modelId="{9602A7EB-99E0-42C8-AA13-52904D332F8B}" type="presOf" srcId="{EE743B78-EB6E-4011-B403-F6C2ED5EDFD6}" destId="{7B08D591-2491-4152-900A-CB49AA99C34D}" srcOrd="0" destOrd="0" presId="urn:microsoft.com/office/officeart/2008/layout/NameandTitleOrganizationalChart"/>
    <dgm:cxn modelId="{7D4E191D-19AB-40D8-BCA7-8539A998B4E4}" type="presOf" srcId="{8E9AB6F9-FD28-40EB-BFFC-C333722B4EDA}" destId="{0546C3F7-EF99-4118-B596-0530C659FCFB}" srcOrd="0" destOrd="0" presId="urn:microsoft.com/office/officeart/2008/layout/NameandTitleOrganizationalChart"/>
    <dgm:cxn modelId="{B37140F9-DF3A-49D1-BAFC-CD59C96BD38A}" type="presOf" srcId="{BE948B42-3711-46C3-854D-90241B0FA4CD}" destId="{24463C53-0BDE-4371-8F9B-8F1E05C70806}" srcOrd="0" destOrd="0" presId="urn:microsoft.com/office/officeart/2008/layout/NameandTitleOrganizationalChart"/>
    <dgm:cxn modelId="{C3EB4DEB-4389-45DA-913E-62BF7766CFBF}" type="presOf" srcId="{6C5D428D-9D14-4072-AF00-CE0FB93ED531}" destId="{9D442CAE-B96D-4CFB-9EA8-C1863C97558B}" srcOrd="0" destOrd="0" presId="urn:microsoft.com/office/officeart/2008/layout/NameandTitleOrganizationalChart"/>
    <dgm:cxn modelId="{A2D8E050-2941-4F08-B230-0D362B00EE1C}" type="presOf" srcId="{2A7D02BD-C411-47F2-8ACF-F3B7AF08AC59}" destId="{16B257E2-4115-487E-A6C2-370B9CF67B5C}" srcOrd="1" destOrd="0" presId="urn:microsoft.com/office/officeart/2008/layout/NameandTitleOrganizationalChart"/>
    <dgm:cxn modelId="{CD243BC9-3043-42E5-AB3D-E2FBCE90046B}" srcId="{7C8C76D9-7D7A-41CF-9D3B-9CC75C1A9229}" destId="{AA3B0B71-C2BF-4BC7-9163-94C773649112}" srcOrd="0" destOrd="0" parTransId="{FEC7D6A4-F67A-4B2C-8235-D5C25978D4E4}" sibTransId="{53FEC600-184A-4C5A-BE29-DD474DE6DF6A}"/>
    <dgm:cxn modelId="{EABA7E9B-8AF5-4FCF-B5B8-C59B8E5AC4E2}" type="presOf" srcId="{1E4F4A4C-2CAE-4114-8583-B867F498EBDF}" destId="{CD5FDAB4-072E-4C8C-A48A-53A37BF0F03F}" srcOrd="1" destOrd="0" presId="urn:microsoft.com/office/officeart/2008/layout/NameandTitleOrganizationalChart"/>
    <dgm:cxn modelId="{A8A32BF1-4DAE-4E30-ACEC-52DFC1B063E9}" type="presOf" srcId="{8BF8265F-585C-422F-9485-A066DA8C1B65}" destId="{B6E93166-FAA1-42DF-9497-DD4F2DA4DD4D}" srcOrd="0" destOrd="0" presId="urn:microsoft.com/office/officeart/2008/layout/NameandTitleOrganizationalChart"/>
    <dgm:cxn modelId="{53F9AE8D-7607-4ABA-B4D7-8ED2149A7E2E}" type="presOf" srcId="{EA82A8BC-E743-4D8F-B989-D90DEF184DDC}" destId="{93E83B17-CE4D-4BD3-916D-146BDCC02AFD}" srcOrd="0" destOrd="0" presId="urn:microsoft.com/office/officeart/2008/layout/NameandTitleOrganizationalChart"/>
    <dgm:cxn modelId="{E6566B4C-3C80-4555-B9B4-014D79FE8688}" type="presOf" srcId="{7AD6AA13-453E-4E2A-A812-4D287764D585}" destId="{78A4300E-18A4-40D4-950D-495B1B7A9A37}" srcOrd="0" destOrd="0" presId="urn:microsoft.com/office/officeart/2008/layout/NameandTitleOrganizationalChart"/>
    <dgm:cxn modelId="{AD81D80E-E261-4489-9580-A723F26E62FC}" type="presOf" srcId="{BC5B5954-7E12-4379-8EF7-D54F141D15E2}" destId="{D3626717-F681-4E15-B981-0FDF3EAB838C}" srcOrd="0" destOrd="0" presId="urn:microsoft.com/office/officeart/2008/layout/NameandTitleOrganizationalChart"/>
    <dgm:cxn modelId="{8023F42A-30CC-4F0C-ACE5-3C67DA007C89}" srcId="{2022337D-CEAE-48F1-8A77-E0681A4E386D}" destId="{1E4F4A4C-2CAE-4114-8583-B867F498EBDF}" srcOrd="1" destOrd="0" parTransId="{6B5FCE96-6040-4B58-9E38-E77173848948}" sibTransId="{BBABA253-5DDD-4F93-8D1F-FC3264133009}"/>
    <dgm:cxn modelId="{1DC531AF-F9AB-42BF-B680-1F730B2F5728}" srcId="{2A7D02BD-C411-47F2-8ACF-F3B7AF08AC59}" destId="{8A255E09-299E-47F0-A5F1-2E1A2E306424}" srcOrd="1" destOrd="0" parTransId="{E35FEFE5-8B41-4948-8688-53C9B9861CCB}" sibTransId="{BE948B42-3711-46C3-854D-90241B0FA4CD}"/>
    <dgm:cxn modelId="{7799062C-F133-4896-BEE4-9FD10A23C1E3}" type="presOf" srcId="{B1092343-1517-4914-9F0E-5DEF710AAEA2}" destId="{BE931D77-DC82-4A8A-8067-6CC7AD903FCB}" srcOrd="0" destOrd="0" presId="urn:microsoft.com/office/officeart/2008/layout/NameandTitleOrganizationalChart"/>
    <dgm:cxn modelId="{9850E6E5-AF0A-4F5F-8F67-1756D9A3C7D8}" type="presOf" srcId="{1E4F4A4C-2CAE-4114-8583-B867F498EBDF}" destId="{76DD634E-E9EB-4813-87A4-FE3CE4A9D0D9}" srcOrd="0" destOrd="0" presId="urn:microsoft.com/office/officeart/2008/layout/NameandTitleOrganizationalChart"/>
    <dgm:cxn modelId="{24453902-8F1F-4D92-A49A-9D1A1D8235DD}" type="presOf" srcId="{6C5D428D-9D14-4072-AF00-CE0FB93ED531}" destId="{8FAC1880-816B-4984-BEAB-66B4B2B03515}" srcOrd="1" destOrd="0" presId="urn:microsoft.com/office/officeart/2008/layout/NameandTitleOrganizationalChart"/>
    <dgm:cxn modelId="{159E33D2-5D23-49CA-BBDC-A14049626EC9}" type="presOf" srcId="{69E19672-2B3B-4D50-A278-6958D8730A46}" destId="{3B9CDA89-2E57-40CF-8364-4C8EC4DE4E9F}" srcOrd="0" destOrd="0" presId="urn:microsoft.com/office/officeart/2008/layout/NameandTitleOrganizationalChart"/>
    <dgm:cxn modelId="{256BA2BE-3F39-49C1-ACC7-A072B9D32E5F}" type="presOf" srcId="{76FB2446-01C5-49A5-87BB-5E3FAC7A8AD1}" destId="{6A715C85-ECA3-475B-A879-99BB391D955E}" srcOrd="0" destOrd="0" presId="urn:microsoft.com/office/officeart/2008/layout/NameandTitleOrganizationalChart"/>
    <dgm:cxn modelId="{9C26787B-BD04-4308-B40F-D06F6E598EB4}" type="presParOf" srcId="{3167FF80-42E5-4DAD-B36A-9893278FCBB5}" destId="{DC445D6C-8719-4C9D-AD89-D8D139156F1A}" srcOrd="0" destOrd="0" presId="urn:microsoft.com/office/officeart/2008/layout/NameandTitleOrganizationalChart"/>
    <dgm:cxn modelId="{A9359B6F-3ED6-42F3-B93F-D82FFEA24A8E}" type="presParOf" srcId="{DC445D6C-8719-4C9D-AD89-D8D139156F1A}" destId="{735FAC20-8824-4D2B-932A-81DF0254FA5F}" srcOrd="0" destOrd="0" presId="urn:microsoft.com/office/officeart/2008/layout/NameandTitleOrganizationalChart"/>
    <dgm:cxn modelId="{4885EED4-A268-48EC-AC68-6C315DE2F80B}" type="presParOf" srcId="{735FAC20-8824-4D2B-932A-81DF0254FA5F}" destId="{550C419E-7C09-474F-9B96-DA7533E37D3B}" srcOrd="0" destOrd="0" presId="urn:microsoft.com/office/officeart/2008/layout/NameandTitleOrganizationalChart"/>
    <dgm:cxn modelId="{1579F3AF-88BC-44C7-B1FE-048442E69DAC}" type="presParOf" srcId="{735FAC20-8824-4D2B-932A-81DF0254FA5F}" destId="{BB7131DF-B5B7-401E-9C91-30787BF564FC}" srcOrd="1" destOrd="0" presId="urn:microsoft.com/office/officeart/2008/layout/NameandTitleOrganizationalChart"/>
    <dgm:cxn modelId="{DFD55A2F-593C-4B0C-AC5C-DF61DE1E1042}" type="presParOf" srcId="{735FAC20-8824-4D2B-932A-81DF0254FA5F}" destId="{A22F6B05-FAE7-4225-ADD8-866D0BC8ADF4}" srcOrd="2" destOrd="0" presId="urn:microsoft.com/office/officeart/2008/layout/NameandTitleOrganizationalChart"/>
    <dgm:cxn modelId="{8543C7C8-933D-42DD-BAEB-2D06CDD21176}" type="presParOf" srcId="{DC445D6C-8719-4C9D-AD89-D8D139156F1A}" destId="{190FA5DE-B2F0-4C07-897F-67DDEBCA435E}" srcOrd="1" destOrd="0" presId="urn:microsoft.com/office/officeart/2008/layout/NameandTitleOrganizationalChart"/>
    <dgm:cxn modelId="{8976293F-A964-4C78-A1AC-A9F39248519A}" type="presParOf" srcId="{190FA5DE-B2F0-4C07-897F-67DDEBCA435E}" destId="{93E83B17-CE4D-4BD3-916D-146BDCC02AFD}" srcOrd="0" destOrd="0" presId="urn:microsoft.com/office/officeart/2008/layout/NameandTitleOrganizationalChart"/>
    <dgm:cxn modelId="{20DBE31F-263B-4769-9069-ECCC62B066C6}" type="presParOf" srcId="{190FA5DE-B2F0-4C07-897F-67DDEBCA435E}" destId="{19D45294-6040-4065-B5EB-168322A3D89F}" srcOrd="1" destOrd="0" presId="urn:microsoft.com/office/officeart/2008/layout/NameandTitleOrganizationalChart"/>
    <dgm:cxn modelId="{ABEB3030-87D8-44D0-8802-3F3A551014EE}" type="presParOf" srcId="{19D45294-6040-4065-B5EB-168322A3D89F}" destId="{601494A4-4C2B-47CD-8D99-FDF4A544599B}" srcOrd="0" destOrd="0" presId="urn:microsoft.com/office/officeart/2008/layout/NameandTitleOrganizationalChart"/>
    <dgm:cxn modelId="{8D1A5DDB-CE09-4827-9D2F-4805564F2395}" type="presParOf" srcId="{601494A4-4C2B-47CD-8D99-FDF4A544599B}" destId="{380FF1EB-A89F-4A6A-8F3C-8BBC6A70879E}" srcOrd="0" destOrd="0" presId="urn:microsoft.com/office/officeart/2008/layout/NameandTitleOrganizationalChart"/>
    <dgm:cxn modelId="{62E5D3B0-CC8B-48CF-80B6-EE28B1C18930}" type="presParOf" srcId="{601494A4-4C2B-47CD-8D99-FDF4A544599B}" destId="{7D0487A6-5CF4-45AC-A7BF-629AF4248566}" srcOrd="1" destOrd="0" presId="urn:microsoft.com/office/officeart/2008/layout/NameandTitleOrganizationalChart"/>
    <dgm:cxn modelId="{EED6F0BC-E1AB-4538-ADDA-D611EA365BE5}" type="presParOf" srcId="{601494A4-4C2B-47CD-8D99-FDF4A544599B}" destId="{16B257E2-4115-487E-A6C2-370B9CF67B5C}" srcOrd="2" destOrd="0" presId="urn:microsoft.com/office/officeart/2008/layout/NameandTitleOrganizationalChart"/>
    <dgm:cxn modelId="{E482AD30-BA31-43C0-8C91-7FB9FF69E807}" type="presParOf" srcId="{19D45294-6040-4065-B5EB-168322A3D89F}" destId="{E0519553-13CF-4AC7-B94A-7712EBE1F9EF}" srcOrd="1" destOrd="0" presId="urn:microsoft.com/office/officeart/2008/layout/NameandTitleOrganizationalChart"/>
    <dgm:cxn modelId="{A60ECB54-AB43-4E37-BCDD-48648B279A21}" type="presParOf" srcId="{E0519553-13CF-4AC7-B94A-7712EBE1F9EF}" destId="{DB15D10F-98E4-462D-A525-CF918D56BB7D}" srcOrd="0" destOrd="0" presId="urn:microsoft.com/office/officeart/2008/layout/NameandTitleOrganizationalChart"/>
    <dgm:cxn modelId="{59E81BA3-6C7B-4E8F-A8F0-3CC099809D52}" type="presParOf" srcId="{E0519553-13CF-4AC7-B94A-7712EBE1F9EF}" destId="{E2E1039A-219B-44DB-A56C-171AEAA56C29}" srcOrd="1" destOrd="0" presId="urn:microsoft.com/office/officeart/2008/layout/NameandTitleOrganizationalChart"/>
    <dgm:cxn modelId="{2BA28576-9332-46D7-AB76-23BA6A47F4A2}" type="presParOf" srcId="{E2E1039A-219B-44DB-A56C-171AEAA56C29}" destId="{2E020ACE-E8C4-4A66-810F-473C8E341A6E}" srcOrd="0" destOrd="0" presId="urn:microsoft.com/office/officeart/2008/layout/NameandTitleOrganizationalChart"/>
    <dgm:cxn modelId="{F5830E0D-9085-4CB9-9C76-7118074206A3}" type="presParOf" srcId="{2E020ACE-E8C4-4A66-810F-473C8E341A6E}" destId="{36BFE8EE-6316-4A75-97CC-BF1D69AD7E36}" srcOrd="0" destOrd="0" presId="urn:microsoft.com/office/officeart/2008/layout/NameandTitleOrganizationalChart"/>
    <dgm:cxn modelId="{A3167919-3C49-47E1-9074-2ACD6423C34B}" type="presParOf" srcId="{2E020ACE-E8C4-4A66-810F-473C8E341A6E}" destId="{B6E93166-FAA1-42DF-9497-DD4F2DA4DD4D}" srcOrd="1" destOrd="0" presId="urn:microsoft.com/office/officeart/2008/layout/NameandTitleOrganizationalChart"/>
    <dgm:cxn modelId="{AB082D83-5AF5-4473-8D2A-222E8F9252B3}" type="presParOf" srcId="{2E020ACE-E8C4-4A66-810F-473C8E341A6E}" destId="{673C2551-6618-4413-BCEE-BA480E2DA250}" srcOrd="2" destOrd="0" presId="urn:microsoft.com/office/officeart/2008/layout/NameandTitleOrganizationalChart"/>
    <dgm:cxn modelId="{F7BD3F3C-69D8-4357-8896-AB65A2BC0FD7}" type="presParOf" srcId="{E2E1039A-219B-44DB-A56C-171AEAA56C29}" destId="{8CEBD74B-9557-4D52-866F-017FE58666AA}" srcOrd="1" destOrd="0" presId="urn:microsoft.com/office/officeart/2008/layout/NameandTitleOrganizationalChart"/>
    <dgm:cxn modelId="{A6C3FE81-91BE-40E1-8748-1D7D7CF983BE}" type="presParOf" srcId="{E2E1039A-219B-44DB-A56C-171AEAA56C29}" destId="{04A78E92-4CA4-4502-9BB2-697682D26D84}" srcOrd="2" destOrd="0" presId="urn:microsoft.com/office/officeart/2008/layout/NameandTitleOrganizationalChart"/>
    <dgm:cxn modelId="{1EB255BB-464B-43D0-86D8-83143D71FA91}" type="presParOf" srcId="{E0519553-13CF-4AC7-B94A-7712EBE1F9EF}" destId="{BEFCF2AB-98FF-4793-B423-B0298C34BEE8}" srcOrd="2" destOrd="0" presId="urn:microsoft.com/office/officeart/2008/layout/NameandTitleOrganizationalChart"/>
    <dgm:cxn modelId="{C2D5E488-9C87-401B-B2D7-3AFA7FA01B24}" type="presParOf" srcId="{E0519553-13CF-4AC7-B94A-7712EBE1F9EF}" destId="{B326014D-43FE-4646-8FE2-37DED83D9580}" srcOrd="3" destOrd="0" presId="urn:microsoft.com/office/officeart/2008/layout/NameandTitleOrganizationalChart"/>
    <dgm:cxn modelId="{089F9804-4026-4FBD-8378-86FE2AB9375A}" type="presParOf" srcId="{B326014D-43FE-4646-8FE2-37DED83D9580}" destId="{3DA3635B-860A-4415-BB64-90DB279F849E}" srcOrd="0" destOrd="0" presId="urn:microsoft.com/office/officeart/2008/layout/NameandTitleOrganizationalChart"/>
    <dgm:cxn modelId="{01F117E5-D447-4027-8C0F-3F2D487BACAD}" type="presParOf" srcId="{3DA3635B-860A-4415-BB64-90DB279F849E}" destId="{F4A55452-2B2B-4135-BAE4-8500C97FE7EF}" srcOrd="0" destOrd="0" presId="urn:microsoft.com/office/officeart/2008/layout/NameandTitleOrganizationalChart"/>
    <dgm:cxn modelId="{6F2B600F-2366-410C-B796-80FF4537833C}" type="presParOf" srcId="{3DA3635B-860A-4415-BB64-90DB279F849E}" destId="{24463C53-0BDE-4371-8F9B-8F1E05C70806}" srcOrd="1" destOrd="0" presId="urn:microsoft.com/office/officeart/2008/layout/NameandTitleOrganizationalChart"/>
    <dgm:cxn modelId="{8221F330-605C-4E61-B297-745542EB5585}" type="presParOf" srcId="{3DA3635B-860A-4415-BB64-90DB279F849E}" destId="{3F176AF2-2F88-44D3-B869-D43AE1855CB8}" srcOrd="2" destOrd="0" presId="urn:microsoft.com/office/officeart/2008/layout/NameandTitleOrganizationalChart"/>
    <dgm:cxn modelId="{981DC490-BEF2-444D-85FF-F301801DE691}" type="presParOf" srcId="{B326014D-43FE-4646-8FE2-37DED83D9580}" destId="{CA2C7DE5-3FD2-4CE8-9C91-71F4ED39255F}" srcOrd="1" destOrd="0" presId="urn:microsoft.com/office/officeart/2008/layout/NameandTitleOrganizationalChart"/>
    <dgm:cxn modelId="{ECEC4502-E5BD-40DB-8136-27E91E2F3237}" type="presParOf" srcId="{B326014D-43FE-4646-8FE2-37DED83D9580}" destId="{7F286D81-FBE7-43DE-BE2E-3D08F7FA636C}" srcOrd="2" destOrd="0" presId="urn:microsoft.com/office/officeart/2008/layout/NameandTitleOrganizationalChart"/>
    <dgm:cxn modelId="{2A961022-DBC1-4299-87AA-51E7BB1F9BD6}" type="presParOf" srcId="{E0519553-13CF-4AC7-B94A-7712EBE1F9EF}" destId="{A8D45784-2236-4CB0-B4E5-4556946DD079}" srcOrd="4" destOrd="0" presId="urn:microsoft.com/office/officeart/2008/layout/NameandTitleOrganizationalChart"/>
    <dgm:cxn modelId="{29556643-E552-4E33-87A8-F1D9AEA0734A}" type="presParOf" srcId="{E0519553-13CF-4AC7-B94A-7712EBE1F9EF}" destId="{15618123-63F9-4387-850E-55398B79ABDF}" srcOrd="5" destOrd="0" presId="urn:microsoft.com/office/officeart/2008/layout/NameandTitleOrganizationalChart"/>
    <dgm:cxn modelId="{7BBD7622-0F5C-4273-9E01-6EF0793D442D}" type="presParOf" srcId="{15618123-63F9-4387-850E-55398B79ABDF}" destId="{0C7D44ED-C4E9-4503-904F-CC873DC38F1C}" srcOrd="0" destOrd="0" presId="urn:microsoft.com/office/officeart/2008/layout/NameandTitleOrganizationalChart"/>
    <dgm:cxn modelId="{376001FF-3AC2-4B6C-84A1-D59F4876E266}" type="presParOf" srcId="{0C7D44ED-C4E9-4503-904F-CC873DC38F1C}" destId="{5A998A78-723B-4B84-B380-1165D1E7C88B}" srcOrd="0" destOrd="0" presId="urn:microsoft.com/office/officeart/2008/layout/NameandTitleOrganizationalChart"/>
    <dgm:cxn modelId="{F205D46D-6FA1-4D10-891B-534B03D84005}" type="presParOf" srcId="{0C7D44ED-C4E9-4503-904F-CC873DC38F1C}" destId="{7B08D591-2491-4152-900A-CB49AA99C34D}" srcOrd="1" destOrd="0" presId="urn:microsoft.com/office/officeart/2008/layout/NameandTitleOrganizationalChart"/>
    <dgm:cxn modelId="{727A07ED-5F83-4A14-A219-5F2E73090DF6}" type="presParOf" srcId="{0C7D44ED-C4E9-4503-904F-CC873DC38F1C}" destId="{526C7F0F-E7BD-48F3-9100-AC5497FD6B9E}" srcOrd="2" destOrd="0" presId="urn:microsoft.com/office/officeart/2008/layout/NameandTitleOrganizationalChart"/>
    <dgm:cxn modelId="{5EAC1435-D2EA-4997-A9E6-857288754A9D}" type="presParOf" srcId="{15618123-63F9-4387-850E-55398B79ABDF}" destId="{7E949935-EDFA-4A27-BD24-8EA5878493D1}" srcOrd="1" destOrd="0" presId="urn:microsoft.com/office/officeart/2008/layout/NameandTitleOrganizationalChart"/>
    <dgm:cxn modelId="{751182C4-D7D6-471C-A98C-DAF5EAF9E84E}" type="presParOf" srcId="{15618123-63F9-4387-850E-55398B79ABDF}" destId="{F3127D3A-CF10-483E-A67A-48AD4AF5B9AF}" srcOrd="2" destOrd="0" presId="urn:microsoft.com/office/officeart/2008/layout/NameandTitleOrganizationalChart"/>
    <dgm:cxn modelId="{E1F2FC57-73FF-450A-A42A-F0E9DF19843B}" type="presParOf" srcId="{E0519553-13CF-4AC7-B94A-7712EBE1F9EF}" destId="{57EFC101-2D82-4A45-8B9F-55DB68ED514E}" srcOrd="6" destOrd="0" presId="urn:microsoft.com/office/officeart/2008/layout/NameandTitleOrganizationalChart"/>
    <dgm:cxn modelId="{4A8045D7-8704-4A6C-90C1-8E4A513EE442}" type="presParOf" srcId="{E0519553-13CF-4AC7-B94A-7712EBE1F9EF}" destId="{A70C38D9-6978-4466-8626-BD24D5F1A255}" srcOrd="7" destOrd="0" presId="urn:microsoft.com/office/officeart/2008/layout/NameandTitleOrganizationalChart"/>
    <dgm:cxn modelId="{53D505E7-0052-4EB2-8320-C087B7C5CC15}" type="presParOf" srcId="{A70C38D9-6978-4466-8626-BD24D5F1A255}" destId="{334895AB-947C-4AC1-8275-145D6F576187}" srcOrd="0" destOrd="0" presId="urn:microsoft.com/office/officeart/2008/layout/NameandTitleOrganizationalChart"/>
    <dgm:cxn modelId="{C58B65C8-9B58-49DA-B180-BD4055CB4017}" type="presParOf" srcId="{334895AB-947C-4AC1-8275-145D6F576187}" destId="{67A7D918-C7F6-486C-B59F-33FA0635CA3B}" srcOrd="0" destOrd="0" presId="urn:microsoft.com/office/officeart/2008/layout/NameandTitleOrganizationalChart"/>
    <dgm:cxn modelId="{7E5E5A5F-0146-4708-8F35-5305958C7FD1}" type="presParOf" srcId="{334895AB-947C-4AC1-8275-145D6F576187}" destId="{37ED418C-D112-4EC9-A9AF-45849905B039}" srcOrd="1" destOrd="0" presId="urn:microsoft.com/office/officeart/2008/layout/NameandTitleOrganizationalChart"/>
    <dgm:cxn modelId="{C95E7222-7197-465F-A61A-86FEFB56EE29}" type="presParOf" srcId="{334895AB-947C-4AC1-8275-145D6F576187}" destId="{1DF37CFA-E654-47C2-9242-49A3ADFA9BC0}" srcOrd="2" destOrd="0" presId="urn:microsoft.com/office/officeart/2008/layout/NameandTitleOrganizationalChart"/>
    <dgm:cxn modelId="{B20DD9D0-C8E1-4092-ABD4-A9E246E7B2CC}" type="presParOf" srcId="{A70C38D9-6978-4466-8626-BD24D5F1A255}" destId="{3EF51A8E-D037-440B-A7F8-F5C80A6ABC94}" srcOrd="1" destOrd="0" presId="urn:microsoft.com/office/officeart/2008/layout/NameandTitleOrganizationalChart"/>
    <dgm:cxn modelId="{C6532150-6364-44E1-B53F-ADDAB77ADCCA}" type="presParOf" srcId="{A70C38D9-6978-4466-8626-BD24D5F1A255}" destId="{3B4AB036-F529-44DD-8C46-E0A410789C4D}" srcOrd="2" destOrd="0" presId="urn:microsoft.com/office/officeart/2008/layout/NameandTitleOrganizationalChart"/>
    <dgm:cxn modelId="{0B4B170C-7FB1-420F-BBB3-A0DA34349889}" type="presParOf" srcId="{19D45294-6040-4065-B5EB-168322A3D89F}" destId="{B162FE71-5CF9-46CF-8A2A-1A6A6174D267}" srcOrd="2" destOrd="0" presId="urn:microsoft.com/office/officeart/2008/layout/NameandTitleOrganizationalChart"/>
    <dgm:cxn modelId="{3343CBE5-BA22-4516-BB85-A239330BCA02}" type="presParOf" srcId="{190FA5DE-B2F0-4C07-897F-67DDEBCA435E}" destId="{B5ED7075-3297-414D-8B3A-553D5FDDFBF2}" srcOrd="2" destOrd="0" presId="urn:microsoft.com/office/officeart/2008/layout/NameandTitleOrganizationalChart"/>
    <dgm:cxn modelId="{6F5AC73E-A6D2-4575-8333-3DBBECA3D73A}" type="presParOf" srcId="{190FA5DE-B2F0-4C07-897F-67DDEBCA435E}" destId="{C0A88B17-7AB6-4DF2-BE34-F7484DB5938C}" srcOrd="3" destOrd="0" presId="urn:microsoft.com/office/officeart/2008/layout/NameandTitleOrganizationalChart"/>
    <dgm:cxn modelId="{77210D46-4A50-4FDE-8151-769A9510F268}" type="presParOf" srcId="{C0A88B17-7AB6-4DF2-BE34-F7484DB5938C}" destId="{5949F528-45FE-4C6C-9610-A6AABE634882}" srcOrd="0" destOrd="0" presId="urn:microsoft.com/office/officeart/2008/layout/NameandTitleOrganizationalChart"/>
    <dgm:cxn modelId="{19615A22-8C07-4DC0-8A28-F2AF2268AE2B}" type="presParOf" srcId="{5949F528-45FE-4C6C-9610-A6AABE634882}" destId="{A44705D4-4528-4C7A-AFD0-583BDAE08082}" srcOrd="0" destOrd="0" presId="urn:microsoft.com/office/officeart/2008/layout/NameandTitleOrganizationalChart"/>
    <dgm:cxn modelId="{F804AB82-D4DD-40E0-ABA9-802A21AE13E6}" type="presParOf" srcId="{5949F528-45FE-4C6C-9610-A6AABE634882}" destId="{14E5C0DD-398B-4EBD-9F80-E647AB20920A}" srcOrd="1" destOrd="0" presId="urn:microsoft.com/office/officeart/2008/layout/NameandTitleOrganizationalChart"/>
    <dgm:cxn modelId="{C660B126-C915-414A-B9B7-EAA4C099AFDF}" type="presParOf" srcId="{5949F528-45FE-4C6C-9610-A6AABE634882}" destId="{ACFEF33A-CA54-4353-B1FE-52CEAF54D9AE}" srcOrd="2" destOrd="0" presId="urn:microsoft.com/office/officeart/2008/layout/NameandTitleOrganizationalChart"/>
    <dgm:cxn modelId="{FC9A7F20-7159-44B0-8FD4-2852E1C8C2EF}" type="presParOf" srcId="{C0A88B17-7AB6-4DF2-BE34-F7484DB5938C}" destId="{3AC3E9DF-B0D6-4E2A-84AB-EC26105CC794}" srcOrd="1" destOrd="0" presId="urn:microsoft.com/office/officeart/2008/layout/NameandTitleOrganizationalChart"/>
    <dgm:cxn modelId="{F61DF00B-6797-430B-AC3F-4C56DC04D019}" type="presParOf" srcId="{3AC3E9DF-B0D6-4E2A-84AB-EC26105CC794}" destId="{E2F75E63-05D8-45D6-9CA0-86E610CE171D}" srcOrd="0" destOrd="0" presId="urn:microsoft.com/office/officeart/2008/layout/NameandTitleOrganizationalChart"/>
    <dgm:cxn modelId="{3C88C0D3-02E9-4560-9445-CB6C593D1D34}" type="presParOf" srcId="{3AC3E9DF-B0D6-4E2A-84AB-EC26105CC794}" destId="{5C4D451C-1683-4D1C-92CD-97D98DF9EBC8}" srcOrd="1" destOrd="0" presId="urn:microsoft.com/office/officeart/2008/layout/NameandTitleOrganizationalChart"/>
    <dgm:cxn modelId="{ED9E4EF5-4E94-407B-A712-77336BF8936C}" type="presParOf" srcId="{5C4D451C-1683-4D1C-92CD-97D98DF9EBC8}" destId="{F089C4F3-079C-43DF-979F-D7CA55193406}" srcOrd="0" destOrd="0" presId="urn:microsoft.com/office/officeart/2008/layout/NameandTitleOrganizationalChart"/>
    <dgm:cxn modelId="{74C8D02C-C544-4352-9C4A-BF2A3C8C5BC3}" type="presParOf" srcId="{F089C4F3-079C-43DF-979F-D7CA55193406}" destId="{C07CAEC7-81BE-4F0D-B74B-2EFDFC6F31D6}" srcOrd="0" destOrd="0" presId="urn:microsoft.com/office/officeart/2008/layout/NameandTitleOrganizationalChart"/>
    <dgm:cxn modelId="{A6284774-3FC6-4B5F-B6EA-A82B55734BF0}" type="presParOf" srcId="{F089C4F3-079C-43DF-979F-D7CA55193406}" destId="{0546C3F7-EF99-4118-B596-0530C659FCFB}" srcOrd="1" destOrd="0" presId="urn:microsoft.com/office/officeart/2008/layout/NameandTitleOrganizationalChart"/>
    <dgm:cxn modelId="{EDB68AC2-D168-44BD-A71F-0A04DF85A391}" type="presParOf" srcId="{F089C4F3-079C-43DF-979F-D7CA55193406}" destId="{E851656E-C573-497F-8406-8FA3CF5C4665}" srcOrd="2" destOrd="0" presId="urn:microsoft.com/office/officeart/2008/layout/NameandTitleOrganizationalChart"/>
    <dgm:cxn modelId="{CC3D856E-2F3C-478B-B4B4-39AF71D219FF}" type="presParOf" srcId="{5C4D451C-1683-4D1C-92CD-97D98DF9EBC8}" destId="{6CEAF842-7AF9-45E0-ACD3-2DF0C56D1B50}" srcOrd="1" destOrd="0" presId="urn:microsoft.com/office/officeart/2008/layout/NameandTitleOrganizationalChart"/>
    <dgm:cxn modelId="{9483F124-43BE-4EF0-A6B3-D4FF90AD6742}" type="presParOf" srcId="{5C4D451C-1683-4D1C-92CD-97D98DF9EBC8}" destId="{B67689D5-4D53-4E78-AC2E-B00F49181F97}" srcOrd="2" destOrd="0" presId="urn:microsoft.com/office/officeart/2008/layout/NameandTitleOrganizationalChart"/>
    <dgm:cxn modelId="{7E301A0A-FE62-4AEA-96E0-CD7444DEF5FF}" type="presParOf" srcId="{3AC3E9DF-B0D6-4E2A-84AB-EC26105CC794}" destId="{1D6C2A2A-1858-4BBE-9E4A-69368D36D7DB}" srcOrd="2" destOrd="0" presId="urn:microsoft.com/office/officeart/2008/layout/NameandTitleOrganizationalChart"/>
    <dgm:cxn modelId="{CA03DB14-B474-4919-853B-6A139DA395F1}" type="presParOf" srcId="{3AC3E9DF-B0D6-4E2A-84AB-EC26105CC794}" destId="{8A9B254E-27FB-478C-8803-E02DC297FA4A}" srcOrd="3" destOrd="0" presId="urn:microsoft.com/office/officeart/2008/layout/NameandTitleOrganizationalChart"/>
    <dgm:cxn modelId="{96EE1FC1-35F8-492C-B187-8FD6CE6058D1}" type="presParOf" srcId="{8A9B254E-27FB-478C-8803-E02DC297FA4A}" destId="{B2DCDD83-21B5-4F48-9693-FABE3A8A684D}" srcOrd="0" destOrd="0" presId="urn:microsoft.com/office/officeart/2008/layout/NameandTitleOrganizationalChart"/>
    <dgm:cxn modelId="{3ADA70CE-A638-4940-8A7A-1BC73FB13764}" type="presParOf" srcId="{B2DCDD83-21B5-4F48-9693-FABE3A8A684D}" destId="{9D442CAE-B96D-4CFB-9EA8-C1863C97558B}" srcOrd="0" destOrd="0" presId="urn:microsoft.com/office/officeart/2008/layout/NameandTitleOrganizationalChart"/>
    <dgm:cxn modelId="{7908240F-D65A-4340-B261-8E63458350DD}" type="presParOf" srcId="{B2DCDD83-21B5-4F48-9693-FABE3A8A684D}" destId="{12165B21-B4D6-43BB-AC82-405939DF29FA}" srcOrd="1" destOrd="0" presId="urn:microsoft.com/office/officeart/2008/layout/NameandTitleOrganizationalChart"/>
    <dgm:cxn modelId="{7F3FF718-E3CD-49D2-986F-0B6F6FA5BB03}" type="presParOf" srcId="{B2DCDD83-21B5-4F48-9693-FABE3A8A684D}" destId="{8FAC1880-816B-4984-BEAB-66B4B2B03515}" srcOrd="2" destOrd="0" presId="urn:microsoft.com/office/officeart/2008/layout/NameandTitleOrganizationalChart"/>
    <dgm:cxn modelId="{3D76C234-5335-4144-B1FC-E5522D5BC48D}" type="presParOf" srcId="{8A9B254E-27FB-478C-8803-E02DC297FA4A}" destId="{1FF80C68-2CF5-408F-9299-1E889EF67C9D}" srcOrd="1" destOrd="0" presId="urn:microsoft.com/office/officeart/2008/layout/NameandTitleOrganizationalChart"/>
    <dgm:cxn modelId="{046F1DB8-54A0-4474-BDF7-B8ECFBE08970}" type="presParOf" srcId="{8A9B254E-27FB-478C-8803-E02DC297FA4A}" destId="{D696FC86-FED1-4FD4-8650-C460151CF0A2}" srcOrd="2" destOrd="0" presId="urn:microsoft.com/office/officeart/2008/layout/NameandTitleOrganizationalChart"/>
    <dgm:cxn modelId="{DA8D8972-E3AC-480D-9916-F94CDEED9E4B}" type="presParOf" srcId="{3AC3E9DF-B0D6-4E2A-84AB-EC26105CC794}" destId="{A63B244F-3DF1-4A15-A703-3C2B9AFF0A33}" srcOrd="4" destOrd="0" presId="urn:microsoft.com/office/officeart/2008/layout/NameandTitleOrganizationalChart"/>
    <dgm:cxn modelId="{E81B4823-0D0F-4926-8DBA-B31D55B836CE}" type="presParOf" srcId="{3AC3E9DF-B0D6-4E2A-84AB-EC26105CC794}" destId="{9F28541F-3CE9-4D26-8582-AAE812FF197E}" srcOrd="5" destOrd="0" presId="urn:microsoft.com/office/officeart/2008/layout/NameandTitleOrganizationalChart"/>
    <dgm:cxn modelId="{6514CBDB-74F1-48E1-9999-7E4781048317}" type="presParOf" srcId="{9F28541F-3CE9-4D26-8582-AAE812FF197E}" destId="{8D3B5862-F56F-4213-B884-85EB01278CBC}" srcOrd="0" destOrd="0" presId="urn:microsoft.com/office/officeart/2008/layout/NameandTitleOrganizationalChart"/>
    <dgm:cxn modelId="{E8D73672-1FE5-4A43-8286-1C95B12FE8B3}" type="presParOf" srcId="{8D3B5862-F56F-4213-B884-85EB01278CBC}" destId="{9FFE18E6-331F-4217-9FE7-D80D60AC3CFA}" srcOrd="0" destOrd="0" presId="urn:microsoft.com/office/officeart/2008/layout/NameandTitleOrganizationalChart"/>
    <dgm:cxn modelId="{1A0AE2F1-EE18-4B23-AF01-10CB09350FE9}" type="presParOf" srcId="{8D3B5862-F56F-4213-B884-85EB01278CBC}" destId="{3B9CDA89-2E57-40CF-8364-4C8EC4DE4E9F}" srcOrd="1" destOrd="0" presId="urn:microsoft.com/office/officeart/2008/layout/NameandTitleOrganizationalChart"/>
    <dgm:cxn modelId="{A42CAF7F-F82F-4FCE-9D0A-1E3BF55FDD8B}" type="presParOf" srcId="{8D3B5862-F56F-4213-B884-85EB01278CBC}" destId="{1E4DF8CA-EAAF-43F6-8DF6-7E5B087D6D28}" srcOrd="2" destOrd="0" presId="urn:microsoft.com/office/officeart/2008/layout/NameandTitleOrganizationalChart"/>
    <dgm:cxn modelId="{AF7D015D-58CC-4886-B8C1-55C7D66A64AE}" type="presParOf" srcId="{9F28541F-3CE9-4D26-8582-AAE812FF197E}" destId="{FE7DD8D8-3F56-47DB-A21D-2D904C174582}" srcOrd="1" destOrd="0" presId="urn:microsoft.com/office/officeart/2008/layout/NameandTitleOrganizationalChart"/>
    <dgm:cxn modelId="{2DD772F9-EFEC-43F1-8C09-F89F808D55AB}" type="presParOf" srcId="{9F28541F-3CE9-4D26-8582-AAE812FF197E}" destId="{6D3C8255-9605-47C0-8059-BB05BF6BF028}" srcOrd="2" destOrd="0" presId="urn:microsoft.com/office/officeart/2008/layout/NameandTitleOrganizationalChart"/>
    <dgm:cxn modelId="{508E5107-6E4B-4E55-B746-3E4FD2AB0287}" type="presParOf" srcId="{3AC3E9DF-B0D6-4E2A-84AB-EC26105CC794}" destId="{F7941BCD-1DDA-4176-BD1C-D35E01310ABC}" srcOrd="6" destOrd="0" presId="urn:microsoft.com/office/officeart/2008/layout/NameandTitleOrganizationalChart"/>
    <dgm:cxn modelId="{960C3DD6-012A-4F62-B923-42627051521F}" type="presParOf" srcId="{3AC3E9DF-B0D6-4E2A-84AB-EC26105CC794}" destId="{AECAA07F-9E51-40AA-AAD7-004C37AA3409}" srcOrd="7" destOrd="0" presId="urn:microsoft.com/office/officeart/2008/layout/NameandTitleOrganizationalChart"/>
    <dgm:cxn modelId="{D63D0745-3C41-40DC-9CA2-C4C5E2E16806}" type="presParOf" srcId="{AECAA07F-9E51-40AA-AAD7-004C37AA3409}" destId="{80B2C603-3497-4801-8081-FF781A33DB9D}" srcOrd="0" destOrd="0" presId="urn:microsoft.com/office/officeart/2008/layout/NameandTitleOrganizationalChart"/>
    <dgm:cxn modelId="{CC7ECFF7-3697-4243-8509-035196F2679F}" type="presParOf" srcId="{80B2C603-3497-4801-8081-FF781A33DB9D}" destId="{7486865C-200D-4A3B-A1ED-13A3137F2439}" srcOrd="0" destOrd="0" presId="urn:microsoft.com/office/officeart/2008/layout/NameandTitleOrganizationalChart"/>
    <dgm:cxn modelId="{0EB11024-B6AA-4A57-B46B-2FC27BCBA35C}" type="presParOf" srcId="{80B2C603-3497-4801-8081-FF781A33DB9D}" destId="{D3626717-F681-4E15-B981-0FDF3EAB838C}" srcOrd="1" destOrd="0" presId="urn:microsoft.com/office/officeart/2008/layout/NameandTitleOrganizationalChart"/>
    <dgm:cxn modelId="{9D72107E-ED91-459C-B090-1870D12CBD7D}" type="presParOf" srcId="{80B2C603-3497-4801-8081-FF781A33DB9D}" destId="{694CC65F-6CBA-42F0-A74B-8908190A563F}" srcOrd="2" destOrd="0" presId="urn:microsoft.com/office/officeart/2008/layout/NameandTitleOrganizationalChart"/>
    <dgm:cxn modelId="{A900519C-04C4-4861-BFF5-E2DB14E4165E}" type="presParOf" srcId="{AECAA07F-9E51-40AA-AAD7-004C37AA3409}" destId="{D48C377A-6D32-4DDA-BC7E-82E996141109}" srcOrd="1" destOrd="0" presId="urn:microsoft.com/office/officeart/2008/layout/NameandTitleOrganizationalChart"/>
    <dgm:cxn modelId="{25294876-B219-4D54-AC08-FADF3EA728A4}" type="presParOf" srcId="{AECAA07F-9E51-40AA-AAD7-004C37AA3409}" destId="{FC5BCFF8-B445-4A09-B18A-C87B9E8EAF6C}" srcOrd="2" destOrd="0" presId="urn:microsoft.com/office/officeart/2008/layout/NameandTitleOrganizationalChart"/>
    <dgm:cxn modelId="{1B533C82-6848-4C28-9DE7-0D6B4FD5C1F2}" type="presParOf" srcId="{C0A88B17-7AB6-4DF2-BE34-F7484DB5938C}" destId="{A4968C0E-76F3-4994-B2E5-9511469079BE}" srcOrd="2" destOrd="0" presId="urn:microsoft.com/office/officeart/2008/layout/NameandTitleOrganizationalChart"/>
    <dgm:cxn modelId="{2B5D174A-690B-4561-8975-5B57410CA300}" type="presParOf" srcId="{190FA5DE-B2F0-4C07-897F-67DDEBCA435E}" destId="{2803DE5D-7189-4FDB-8302-78ECFB93DF67}" srcOrd="4" destOrd="0" presId="urn:microsoft.com/office/officeart/2008/layout/NameandTitleOrganizationalChart"/>
    <dgm:cxn modelId="{A59F192D-FCCB-43A0-9E98-55BEAFB5DFD6}" type="presParOf" srcId="{190FA5DE-B2F0-4C07-897F-67DDEBCA435E}" destId="{E86DDCDA-5135-434A-BC1F-56BE24F188DC}" srcOrd="5" destOrd="0" presId="urn:microsoft.com/office/officeart/2008/layout/NameandTitleOrganizationalChart"/>
    <dgm:cxn modelId="{C8ACE3F8-B4B1-432F-B124-DF112253F637}" type="presParOf" srcId="{E86DDCDA-5135-434A-BC1F-56BE24F188DC}" destId="{04CE8875-E8B8-43E2-BAED-3511064642A3}" srcOrd="0" destOrd="0" presId="urn:microsoft.com/office/officeart/2008/layout/NameandTitleOrganizationalChart"/>
    <dgm:cxn modelId="{95263D1C-B69D-449A-9DB7-49035DA9361E}" type="presParOf" srcId="{04CE8875-E8B8-43E2-BAED-3511064642A3}" destId="{A88CC4CA-6CD1-4211-A1A3-D291ADC4DA2C}" srcOrd="0" destOrd="0" presId="urn:microsoft.com/office/officeart/2008/layout/NameandTitleOrganizationalChart"/>
    <dgm:cxn modelId="{065DA841-2116-4941-8D35-D28484E2C91A}" type="presParOf" srcId="{04CE8875-E8B8-43E2-BAED-3511064642A3}" destId="{FBA12824-648B-4557-A7A8-ADB7EFD79C46}" srcOrd="1" destOrd="0" presId="urn:microsoft.com/office/officeart/2008/layout/NameandTitleOrganizationalChart"/>
    <dgm:cxn modelId="{3CB5F020-61A9-4D81-835F-F476E9C51117}" type="presParOf" srcId="{04CE8875-E8B8-43E2-BAED-3511064642A3}" destId="{D1B39E67-7EFC-49B9-AB3B-5B04224A5A1E}" srcOrd="2" destOrd="0" presId="urn:microsoft.com/office/officeart/2008/layout/NameandTitleOrganizationalChart"/>
    <dgm:cxn modelId="{1B25CD5D-6FA9-4894-BC68-924B85104425}" type="presParOf" srcId="{E86DDCDA-5135-434A-BC1F-56BE24F188DC}" destId="{40B641B2-D18E-4FE7-9127-FE8E4AB9291F}" srcOrd="1" destOrd="0" presId="urn:microsoft.com/office/officeart/2008/layout/NameandTitleOrganizationalChart"/>
    <dgm:cxn modelId="{01DEDFC1-4856-4F08-9784-5A851CAACD4A}" type="presParOf" srcId="{40B641B2-D18E-4FE7-9127-FE8E4AB9291F}" destId="{5D45CF81-F886-4274-A2AC-BA9738D56318}" srcOrd="0" destOrd="0" presId="urn:microsoft.com/office/officeart/2008/layout/NameandTitleOrganizationalChart"/>
    <dgm:cxn modelId="{77712673-2487-4201-8932-03267E66BFC1}" type="presParOf" srcId="{40B641B2-D18E-4FE7-9127-FE8E4AB9291F}" destId="{13C4D080-4D99-4361-892F-B0758FBE2331}" srcOrd="1" destOrd="0" presId="urn:microsoft.com/office/officeart/2008/layout/NameandTitleOrganizationalChart"/>
    <dgm:cxn modelId="{3AFF07EB-8027-4DD6-B195-06F62FFE8877}" type="presParOf" srcId="{13C4D080-4D99-4361-892F-B0758FBE2331}" destId="{A27F0CA1-08A0-446E-A692-77DCBAA3D39D}" srcOrd="0" destOrd="0" presId="urn:microsoft.com/office/officeart/2008/layout/NameandTitleOrganizationalChart"/>
    <dgm:cxn modelId="{136BB4C6-F6DF-46D7-9476-8B9545C1D35C}" type="presParOf" srcId="{A27F0CA1-08A0-446E-A692-77DCBAA3D39D}" destId="{BE931D77-DC82-4A8A-8067-6CC7AD903FCB}" srcOrd="0" destOrd="0" presId="urn:microsoft.com/office/officeart/2008/layout/NameandTitleOrganizationalChart"/>
    <dgm:cxn modelId="{2AA3C48A-FA7A-4ED2-B75D-E4C5FA58214E}" type="presParOf" srcId="{A27F0CA1-08A0-446E-A692-77DCBAA3D39D}" destId="{E3047E0D-8F19-4F3E-AEA7-4290E7408E83}" srcOrd="1" destOrd="0" presId="urn:microsoft.com/office/officeart/2008/layout/NameandTitleOrganizationalChart"/>
    <dgm:cxn modelId="{8C41BE9C-E70D-493F-8B41-C92C283507A4}" type="presParOf" srcId="{A27F0CA1-08A0-446E-A692-77DCBAA3D39D}" destId="{03D0FC0B-933B-4A83-859B-25753FCC2BDD}" srcOrd="2" destOrd="0" presId="urn:microsoft.com/office/officeart/2008/layout/NameandTitleOrganizationalChart"/>
    <dgm:cxn modelId="{6307A80F-80F3-4C2D-BAFF-616DD8B3ABBB}" type="presParOf" srcId="{13C4D080-4D99-4361-892F-B0758FBE2331}" destId="{975970EA-A10F-49FF-823D-302D1A1BC40B}" srcOrd="1" destOrd="0" presId="urn:microsoft.com/office/officeart/2008/layout/NameandTitleOrganizationalChart"/>
    <dgm:cxn modelId="{88333419-B14C-4287-BA7D-F25DF773C78C}" type="presParOf" srcId="{13C4D080-4D99-4361-892F-B0758FBE2331}" destId="{FBF32F9C-4EEC-4D90-A494-DD1EFC51885F}" srcOrd="2" destOrd="0" presId="urn:microsoft.com/office/officeart/2008/layout/NameandTitleOrganizationalChart"/>
    <dgm:cxn modelId="{9304ACEB-ECD7-4DC9-9843-21FDA87F4237}" type="presParOf" srcId="{40B641B2-D18E-4FE7-9127-FE8E4AB9291F}" destId="{C82D8B0B-B955-4098-9334-826BB632D7D8}" srcOrd="2" destOrd="0" presId="urn:microsoft.com/office/officeart/2008/layout/NameandTitleOrganizationalChart"/>
    <dgm:cxn modelId="{6F090E63-3029-4A59-BED5-ACFF9423DEF5}" type="presParOf" srcId="{40B641B2-D18E-4FE7-9127-FE8E4AB9291F}" destId="{712337B9-CB4F-4CE7-95D4-F305C8354417}" srcOrd="3" destOrd="0" presId="urn:microsoft.com/office/officeart/2008/layout/NameandTitleOrganizationalChart"/>
    <dgm:cxn modelId="{EB90C683-4E98-4814-B8BA-B1A1780BA655}" type="presParOf" srcId="{712337B9-CB4F-4CE7-95D4-F305C8354417}" destId="{ADD5414B-A5BD-46D8-9B90-92BF3EB1984E}" srcOrd="0" destOrd="0" presId="urn:microsoft.com/office/officeart/2008/layout/NameandTitleOrganizationalChart"/>
    <dgm:cxn modelId="{DAEC89D8-F6E6-4EB5-A46C-E1E17563697C}" type="presParOf" srcId="{ADD5414B-A5BD-46D8-9B90-92BF3EB1984E}" destId="{76DD634E-E9EB-4813-87A4-FE3CE4A9D0D9}" srcOrd="0" destOrd="0" presId="urn:microsoft.com/office/officeart/2008/layout/NameandTitleOrganizationalChart"/>
    <dgm:cxn modelId="{758CB79C-8B6E-4665-8190-DE744373A9F5}" type="presParOf" srcId="{ADD5414B-A5BD-46D8-9B90-92BF3EB1984E}" destId="{66B4897C-C4A0-433F-8D28-B0FD11CD76F4}" srcOrd="1" destOrd="0" presId="urn:microsoft.com/office/officeart/2008/layout/NameandTitleOrganizationalChart"/>
    <dgm:cxn modelId="{803A14B1-97B0-4283-85DA-F7F336D60D8F}" type="presParOf" srcId="{ADD5414B-A5BD-46D8-9B90-92BF3EB1984E}" destId="{CD5FDAB4-072E-4C8C-A48A-53A37BF0F03F}" srcOrd="2" destOrd="0" presId="urn:microsoft.com/office/officeart/2008/layout/NameandTitleOrganizationalChart"/>
    <dgm:cxn modelId="{39AE3404-6A80-42F9-BA1C-0A5256D3227E}" type="presParOf" srcId="{712337B9-CB4F-4CE7-95D4-F305C8354417}" destId="{5730D94C-E789-483D-992F-B2BD1AC0431B}" srcOrd="1" destOrd="0" presId="urn:microsoft.com/office/officeart/2008/layout/NameandTitleOrganizationalChart"/>
    <dgm:cxn modelId="{4836EE97-E964-42EA-8F42-1E01147E4F35}" type="presParOf" srcId="{712337B9-CB4F-4CE7-95D4-F305C8354417}" destId="{51E7A022-3D46-429D-9197-1A85676211FF}" srcOrd="2" destOrd="0" presId="urn:microsoft.com/office/officeart/2008/layout/NameandTitleOrganizationalChart"/>
    <dgm:cxn modelId="{4E348472-CDE8-4B37-9297-B07E71502D61}" type="presParOf" srcId="{40B641B2-D18E-4FE7-9127-FE8E4AB9291F}" destId="{78A4300E-18A4-40D4-950D-495B1B7A9A37}" srcOrd="4" destOrd="0" presId="urn:microsoft.com/office/officeart/2008/layout/NameandTitleOrganizationalChart"/>
    <dgm:cxn modelId="{E33D882C-716E-4C9D-A7E1-9FF0DF65522F}" type="presParOf" srcId="{40B641B2-D18E-4FE7-9127-FE8E4AB9291F}" destId="{D99C62CA-E0D7-4DB3-874F-9FD6D4166209}" srcOrd="5" destOrd="0" presId="urn:microsoft.com/office/officeart/2008/layout/NameandTitleOrganizationalChart"/>
    <dgm:cxn modelId="{F80857F9-E54E-44E9-80E9-09D1863EC4B9}" type="presParOf" srcId="{D99C62CA-E0D7-4DB3-874F-9FD6D4166209}" destId="{09939DD3-C74D-4E49-BA2E-75C45D2568C7}" srcOrd="0" destOrd="0" presId="urn:microsoft.com/office/officeart/2008/layout/NameandTitleOrganizationalChart"/>
    <dgm:cxn modelId="{8D776261-7B00-4C8F-ACED-F08282AE190B}" type="presParOf" srcId="{09939DD3-C74D-4E49-BA2E-75C45D2568C7}" destId="{A8F65EA0-24CA-4F0E-8125-569A4E0E78B7}" srcOrd="0" destOrd="0" presId="urn:microsoft.com/office/officeart/2008/layout/NameandTitleOrganizationalChart"/>
    <dgm:cxn modelId="{28926407-EBD2-422B-9E26-3D8E2355E3E4}" type="presParOf" srcId="{09939DD3-C74D-4E49-BA2E-75C45D2568C7}" destId="{98E84D33-74F3-4AD0-99A4-88F8EE168BF3}" srcOrd="1" destOrd="0" presId="urn:microsoft.com/office/officeart/2008/layout/NameandTitleOrganizationalChart"/>
    <dgm:cxn modelId="{801CDE0E-5EC5-4040-9079-A4B73FF2461A}" type="presParOf" srcId="{09939DD3-C74D-4E49-BA2E-75C45D2568C7}" destId="{1AA6B6A4-E686-43A8-BDFA-A0EA0B6EF3FB}" srcOrd="2" destOrd="0" presId="urn:microsoft.com/office/officeart/2008/layout/NameandTitleOrganizationalChart"/>
    <dgm:cxn modelId="{EB0152F0-678C-49BB-B59F-0E83247E4C2F}" type="presParOf" srcId="{D99C62CA-E0D7-4DB3-874F-9FD6D4166209}" destId="{607F8B1C-5467-447C-B359-F414F11711C9}" srcOrd="1" destOrd="0" presId="urn:microsoft.com/office/officeart/2008/layout/NameandTitleOrganizationalChart"/>
    <dgm:cxn modelId="{75ADEF91-A2A4-4C16-AA0E-912C70022A66}" type="presParOf" srcId="{D99C62CA-E0D7-4DB3-874F-9FD6D4166209}" destId="{25A6EAA4-4CDC-47CA-93E1-2E0AE3FFCD24}" srcOrd="2" destOrd="0" presId="urn:microsoft.com/office/officeart/2008/layout/NameandTitleOrganizationalChart"/>
    <dgm:cxn modelId="{5A244796-CF9B-4398-AD30-4EFB64633CCC}" type="presParOf" srcId="{40B641B2-D18E-4FE7-9127-FE8E4AB9291F}" destId="{6A715C85-ECA3-475B-A879-99BB391D955E}" srcOrd="6" destOrd="0" presId="urn:microsoft.com/office/officeart/2008/layout/NameandTitleOrganizationalChart"/>
    <dgm:cxn modelId="{1EF8942A-25AD-4A4A-AEF4-2E1746B1EFB1}" type="presParOf" srcId="{40B641B2-D18E-4FE7-9127-FE8E4AB9291F}" destId="{6F3A9314-27E8-465F-AA39-CFC5DCB7ECA2}" srcOrd="7" destOrd="0" presId="urn:microsoft.com/office/officeart/2008/layout/NameandTitleOrganizationalChart"/>
    <dgm:cxn modelId="{33796A6E-0369-4D6A-BBE5-1ED77DEAF857}" type="presParOf" srcId="{6F3A9314-27E8-465F-AA39-CFC5DCB7ECA2}" destId="{1B453A48-897D-46F9-98CF-936021CCBB15}" srcOrd="0" destOrd="0" presId="urn:microsoft.com/office/officeart/2008/layout/NameandTitleOrganizationalChart"/>
    <dgm:cxn modelId="{0DDD9CF3-6D72-482D-BA7A-FCA880B7CAD2}" type="presParOf" srcId="{1B453A48-897D-46F9-98CF-936021CCBB15}" destId="{D0DE6B86-4998-4175-9B2B-81CBBDAEA52A}" srcOrd="0" destOrd="0" presId="urn:microsoft.com/office/officeart/2008/layout/NameandTitleOrganizationalChart"/>
    <dgm:cxn modelId="{29A3D818-E78A-422D-B6C8-B632B456D301}" type="presParOf" srcId="{1B453A48-897D-46F9-98CF-936021CCBB15}" destId="{750C3AD0-53F7-46F2-B7FC-CB5C9BC91D09}" srcOrd="1" destOrd="0" presId="urn:microsoft.com/office/officeart/2008/layout/NameandTitleOrganizationalChart"/>
    <dgm:cxn modelId="{F926FACE-53CD-492B-85BF-7E6FC7353F5C}" type="presParOf" srcId="{1B453A48-897D-46F9-98CF-936021CCBB15}" destId="{55BB85B4-9633-4CA8-A9AB-C9D7CBC4571A}" srcOrd="2" destOrd="0" presId="urn:microsoft.com/office/officeart/2008/layout/NameandTitleOrganizationalChart"/>
    <dgm:cxn modelId="{3A2FAA6F-325B-49A2-A457-973909B31BF8}" type="presParOf" srcId="{6F3A9314-27E8-465F-AA39-CFC5DCB7ECA2}" destId="{F035CBC5-B9A0-4E65-BD85-70790A706912}" srcOrd="1" destOrd="0" presId="urn:microsoft.com/office/officeart/2008/layout/NameandTitleOrganizationalChart"/>
    <dgm:cxn modelId="{22CF3BCC-C5C0-4E19-981B-0C8A6DDDC927}" type="presParOf" srcId="{6F3A9314-27E8-465F-AA39-CFC5DCB7ECA2}" destId="{854EEFF2-5555-4FE5-BE55-3429988F7589}" srcOrd="2" destOrd="0" presId="urn:microsoft.com/office/officeart/2008/layout/NameandTitleOrganizationalChart"/>
    <dgm:cxn modelId="{674B84AD-2B5A-4629-970C-58D53AAF2DDF}" type="presParOf" srcId="{E86DDCDA-5135-434A-BC1F-56BE24F188DC}" destId="{0E210F5F-3056-4596-868C-F08C0B5C9434}" srcOrd="2" destOrd="0" presId="urn:microsoft.com/office/officeart/2008/layout/NameandTitleOrganizationalChart"/>
    <dgm:cxn modelId="{10F4F995-6B69-4632-92E6-252BDD4448ED}" type="presParOf" srcId="{190FA5DE-B2F0-4C07-897F-67DDEBCA435E}" destId="{1C345A06-C365-4F23-B8E1-FF7000602F03}" srcOrd="6" destOrd="0" presId="urn:microsoft.com/office/officeart/2008/layout/NameandTitleOrganizationalChart"/>
    <dgm:cxn modelId="{AA36CA31-9A64-4B0A-B55E-2960CFF0E6CC}" type="presParOf" srcId="{190FA5DE-B2F0-4C07-897F-67DDEBCA435E}" destId="{6AB0B5F4-C90D-4DE7-AD30-9B09C8FD4A87}" srcOrd="7" destOrd="0" presId="urn:microsoft.com/office/officeart/2008/layout/NameandTitleOrganizationalChart"/>
    <dgm:cxn modelId="{88000BC4-E85C-4F33-ABC0-A744BFB6CE7F}" type="presParOf" srcId="{6AB0B5F4-C90D-4DE7-AD30-9B09C8FD4A87}" destId="{9D37C348-00F6-4E76-83A8-65C7FFCABA78}" srcOrd="0" destOrd="0" presId="urn:microsoft.com/office/officeart/2008/layout/NameandTitleOrganizationalChart"/>
    <dgm:cxn modelId="{EA8534F8-AB65-4F2E-B280-BB966FD4A569}" type="presParOf" srcId="{9D37C348-00F6-4E76-83A8-65C7FFCABA78}" destId="{CFDEA736-B7AA-4E64-8FE5-D267F5603932}" srcOrd="0" destOrd="0" presId="urn:microsoft.com/office/officeart/2008/layout/NameandTitleOrganizationalChart"/>
    <dgm:cxn modelId="{BEBA7803-D24D-4E84-AA59-93E1C348CB33}" type="presParOf" srcId="{9D37C348-00F6-4E76-83A8-65C7FFCABA78}" destId="{625CCF38-439A-4DB1-B7E6-32887FC82A87}" srcOrd="1" destOrd="0" presId="urn:microsoft.com/office/officeart/2008/layout/NameandTitleOrganizationalChart"/>
    <dgm:cxn modelId="{9FD70C35-56F8-42F5-AA08-858324C16E50}" type="presParOf" srcId="{9D37C348-00F6-4E76-83A8-65C7FFCABA78}" destId="{505D4966-A37F-4150-976E-DC24EC2DCA61}" srcOrd="2" destOrd="0" presId="urn:microsoft.com/office/officeart/2008/layout/NameandTitleOrganizationalChart"/>
    <dgm:cxn modelId="{1094C1D5-D780-4F2F-A082-E3523C1ED69A}" type="presParOf" srcId="{6AB0B5F4-C90D-4DE7-AD30-9B09C8FD4A87}" destId="{AEAD2226-EEEC-4F40-B49F-202E456E8A27}" srcOrd="1" destOrd="0" presId="urn:microsoft.com/office/officeart/2008/layout/NameandTitleOrganizationalChart"/>
    <dgm:cxn modelId="{C0662616-2728-49C2-85E9-007F6DAE14F3}" type="presParOf" srcId="{AEAD2226-EEEC-4F40-B49F-202E456E8A27}" destId="{53E421EE-BB06-4DD3-BADB-E34AE6AECE0C}" srcOrd="0" destOrd="0" presId="urn:microsoft.com/office/officeart/2008/layout/NameandTitleOrganizationalChart"/>
    <dgm:cxn modelId="{40E1285F-39DD-434E-A865-B41A4915E12E}" type="presParOf" srcId="{AEAD2226-EEEC-4F40-B49F-202E456E8A27}" destId="{E6E786EB-3357-4CE8-B819-BBC0C36255C9}" srcOrd="1" destOrd="0" presId="urn:microsoft.com/office/officeart/2008/layout/NameandTitleOrganizationalChart"/>
    <dgm:cxn modelId="{6DDF1E1A-F3DD-4010-83AE-2B2E24EE9DDA}" type="presParOf" srcId="{E6E786EB-3357-4CE8-B819-BBC0C36255C9}" destId="{E486A2A3-DC26-4DB6-A2AE-DE5770F35AF5}" srcOrd="0" destOrd="0" presId="urn:microsoft.com/office/officeart/2008/layout/NameandTitleOrganizationalChart"/>
    <dgm:cxn modelId="{2CFB604A-43AE-42DA-A185-46D6845067EF}" type="presParOf" srcId="{E486A2A3-DC26-4DB6-A2AE-DE5770F35AF5}" destId="{62F55175-D18C-4642-B14A-14DC148F7090}" srcOrd="0" destOrd="0" presId="urn:microsoft.com/office/officeart/2008/layout/NameandTitleOrganizationalChart"/>
    <dgm:cxn modelId="{43CE1C04-AD76-4AB9-8ADE-508F5BE7FECE}" type="presParOf" srcId="{E486A2A3-DC26-4DB6-A2AE-DE5770F35AF5}" destId="{00F3F76A-0CAE-47D1-98D5-CAF30E464D6F}" srcOrd="1" destOrd="0" presId="urn:microsoft.com/office/officeart/2008/layout/NameandTitleOrganizationalChart"/>
    <dgm:cxn modelId="{7E1ABDAE-A652-4387-8457-CE4E9ED24FF0}" type="presParOf" srcId="{E486A2A3-DC26-4DB6-A2AE-DE5770F35AF5}" destId="{961B9E9E-4B8A-4783-A7FE-29BAC13E060C}" srcOrd="2" destOrd="0" presId="urn:microsoft.com/office/officeart/2008/layout/NameandTitleOrganizationalChart"/>
    <dgm:cxn modelId="{1F542404-709E-4F2D-94FB-F76ADA8457BF}" type="presParOf" srcId="{E6E786EB-3357-4CE8-B819-BBC0C36255C9}" destId="{141AC15D-46D2-46BB-9010-09A75DBEF054}" srcOrd="1" destOrd="0" presId="urn:microsoft.com/office/officeart/2008/layout/NameandTitleOrganizationalChart"/>
    <dgm:cxn modelId="{87E304FA-0CA9-44CF-A398-7DDA40183817}" type="presParOf" srcId="{E6E786EB-3357-4CE8-B819-BBC0C36255C9}" destId="{7D4E75CC-A06C-4A51-AC1C-E871474E4808}" srcOrd="2" destOrd="0" presId="urn:microsoft.com/office/officeart/2008/layout/NameandTitleOrganizationalChart"/>
    <dgm:cxn modelId="{92A2E785-5ACE-45A6-97E3-3A67A5DAFA89}" type="presParOf" srcId="{AEAD2226-EEEC-4F40-B49F-202E456E8A27}" destId="{E36EB9D4-223E-4208-80F1-D88A8F8358C6}" srcOrd="2" destOrd="0" presId="urn:microsoft.com/office/officeart/2008/layout/NameandTitleOrganizationalChart"/>
    <dgm:cxn modelId="{D639A510-FEB8-43A7-9D58-5B1663C296D0}" type="presParOf" srcId="{AEAD2226-EEEC-4F40-B49F-202E456E8A27}" destId="{914DE235-CCB9-4F75-A617-365EC1FA632A}" srcOrd="3" destOrd="0" presId="urn:microsoft.com/office/officeart/2008/layout/NameandTitleOrganizationalChart"/>
    <dgm:cxn modelId="{86826AEB-D746-4CBD-A5FD-ECD1CAE8C983}" type="presParOf" srcId="{914DE235-CCB9-4F75-A617-365EC1FA632A}" destId="{3A2E3A37-FD7A-4D37-B143-22B6BF0A7845}" srcOrd="0" destOrd="0" presId="urn:microsoft.com/office/officeart/2008/layout/NameandTitleOrganizationalChart"/>
    <dgm:cxn modelId="{0626A157-6094-4087-A994-A1429D1E9E5A}" type="presParOf" srcId="{3A2E3A37-FD7A-4D37-B143-22B6BF0A7845}" destId="{EA025049-45D0-47B3-A062-879976BD28D8}" srcOrd="0" destOrd="0" presId="urn:microsoft.com/office/officeart/2008/layout/NameandTitleOrganizationalChart"/>
    <dgm:cxn modelId="{A81F2C5D-F74D-44C3-8625-6D142B0434CE}" type="presParOf" srcId="{3A2E3A37-FD7A-4D37-B143-22B6BF0A7845}" destId="{0CC8471A-19DC-4DCE-BA5F-DFA284977503}" srcOrd="1" destOrd="0" presId="urn:microsoft.com/office/officeart/2008/layout/NameandTitleOrganizationalChart"/>
    <dgm:cxn modelId="{EAA0500C-3376-4737-8B59-689F55B50668}" type="presParOf" srcId="{3A2E3A37-FD7A-4D37-B143-22B6BF0A7845}" destId="{9934093F-606D-450F-AB4F-280A849E1A8A}" srcOrd="2" destOrd="0" presId="urn:microsoft.com/office/officeart/2008/layout/NameandTitleOrganizationalChart"/>
    <dgm:cxn modelId="{A2237F3C-4EE7-4E78-B2AF-99BE5CCB22F7}" type="presParOf" srcId="{914DE235-CCB9-4F75-A617-365EC1FA632A}" destId="{3169A06C-AB98-44B5-8FA0-80E586EA7521}" srcOrd="1" destOrd="0" presId="urn:microsoft.com/office/officeart/2008/layout/NameandTitleOrganizationalChart"/>
    <dgm:cxn modelId="{60F1E5AF-01EC-4A91-8623-457F8F8E8D7F}" type="presParOf" srcId="{914DE235-CCB9-4F75-A617-365EC1FA632A}" destId="{4976B592-1CB8-4C16-B4C5-AD92CEFA019A}" srcOrd="2" destOrd="0" presId="urn:microsoft.com/office/officeart/2008/layout/NameandTitleOrganizationalChart"/>
    <dgm:cxn modelId="{2C749EBF-7543-4129-AF56-4A0FCE459873}" type="presParOf" srcId="{6AB0B5F4-C90D-4DE7-AD30-9B09C8FD4A87}" destId="{27250A9B-1C2F-48A4-A86C-D513B97A111E}" srcOrd="2" destOrd="0" presId="urn:microsoft.com/office/officeart/2008/layout/NameandTitleOrganizationalChart"/>
    <dgm:cxn modelId="{4B70BCC5-332E-41B4-A7BB-A7E798740888}" type="presParOf" srcId="{DC445D6C-8719-4C9D-AD89-D8D139156F1A}" destId="{72213684-0A26-4FF8-B8EE-6EAB219A6B50}"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59366-6410-462D-BCFA-C93A3A50B7B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800C340-2963-4151-B228-47F83BF24867}">
      <dgm:prSet/>
      <dgm:spPr/>
      <dgm:t>
        <a:bodyPr/>
        <a:lstStyle/>
        <a:p>
          <a:r>
            <a:rPr lang="en-AU" b="0" i="0" dirty="0"/>
            <a:t>ISO/IEC 26514</a:t>
          </a:r>
          <a:endParaRPr lang="en-US" dirty="0"/>
        </a:p>
      </dgm:t>
    </dgm:pt>
    <dgm:pt modelId="{F5D236E5-1AB2-4660-8990-39E6359A86EA}" type="parTrans" cxnId="{8A72C775-127E-41A7-BD36-39BB33CA319E}">
      <dgm:prSet/>
      <dgm:spPr/>
      <dgm:t>
        <a:bodyPr/>
        <a:lstStyle/>
        <a:p>
          <a:endParaRPr lang="en-US"/>
        </a:p>
      </dgm:t>
    </dgm:pt>
    <dgm:pt modelId="{7EE15D56-6547-45BA-9C0F-AFD2BB021BC2}" type="sibTrans" cxnId="{8A72C775-127E-41A7-BD36-39BB33CA319E}">
      <dgm:prSet/>
      <dgm:spPr/>
      <dgm:t>
        <a:bodyPr/>
        <a:lstStyle/>
        <a:p>
          <a:endParaRPr lang="en-US"/>
        </a:p>
      </dgm:t>
    </dgm:pt>
    <dgm:pt modelId="{9DB64C66-61C2-4FF9-8376-44ABF644A43E}">
      <dgm:prSet/>
      <dgm:spPr/>
      <dgm:t>
        <a:bodyPr/>
        <a:lstStyle/>
        <a:p>
          <a:r>
            <a:rPr lang="en-US" b="0" i="0" dirty="0"/>
            <a:t>Available </a:t>
          </a:r>
          <a:r>
            <a:rPr lang="en-AU" b="0" i="0" dirty="0"/>
            <a:t>for purchase through:</a:t>
          </a:r>
          <a:endParaRPr lang="en-US" dirty="0"/>
        </a:p>
      </dgm:t>
    </dgm:pt>
    <dgm:pt modelId="{93667CDF-DE24-4D9B-A99A-F43590A202EA}" type="parTrans" cxnId="{226DBCBD-BFE5-4E88-9B3E-4611107BD9CD}">
      <dgm:prSet/>
      <dgm:spPr/>
      <dgm:t>
        <a:bodyPr/>
        <a:lstStyle/>
        <a:p>
          <a:endParaRPr lang="en-US"/>
        </a:p>
      </dgm:t>
    </dgm:pt>
    <dgm:pt modelId="{D87018A6-5068-41DF-9C0C-2CC9583ADFF3}" type="sibTrans" cxnId="{226DBCBD-BFE5-4E88-9B3E-4611107BD9CD}">
      <dgm:prSet/>
      <dgm:spPr/>
      <dgm:t>
        <a:bodyPr/>
        <a:lstStyle/>
        <a:p>
          <a:endParaRPr lang="en-US"/>
        </a:p>
      </dgm:t>
    </dgm:pt>
    <dgm:pt modelId="{EF943991-72DA-4353-BA76-5B637694263A}">
      <dgm:prSet/>
      <dgm:spPr/>
      <dgm:t>
        <a:bodyPr/>
        <a:lstStyle/>
        <a:p>
          <a:r>
            <a:rPr lang="en-AU" b="0" i="0" dirty="0"/>
            <a:t>https://infostore.saiglobal.com/en-au/Standards/ISO-IEC-26514-2008-589528_SAIG_ISO_ISO_1350435/</a:t>
          </a:r>
          <a:r>
            <a:rPr lang="en-US" b="0" i="0" dirty="0"/>
            <a:t>  </a:t>
          </a:r>
          <a:endParaRPr lang="en-US" dirty="0"/>
        </a:p>
      </dgm:t>
    </dgm:pt>
    <dgm:pt modelId="{B3237DA3-AACC-4E8D-A1FE-F7E815CCB821}" type="parTrans" cxnId="{44EA4DBC-E460-4103-9714-A35962F6DA6D}">
      <dgm:prSet/>
      <dgm:spPr/>
      <dgm:t>
        <a:bodyPr/>
        <a:lstStyle/>
        <a:p>
          <a:endParaRPr lang="en-US"/>
        </a:p>
      </dgm:t>
    </dgm:pt>
    <dgm:pt modelId="{89F09F7C-4C6D-4921-9BDA-377C42426DFB}" type="sibTrans" cxnId="{44EA4DBC-E460-4103-9714-A35962F6DA6D}">
      <dgm:prSet/>
      <dgm:spPr/>
      <dgm:t>
        <a:bodyPr/>
        <a:lstStyle/>
        <a:p>
          <a:endParaRPr lang="en-US"/>
        </a:p>
      </dgm:t>
    </dgm:pt>
    <dgm:pt modelId="{07A746B4-020F-46BE-BE7B-95E8A49F5E53}" type="pres">
      <dgm:prSet presAssocID="{E0759366-6410-462D-BCFA-C93A3A50B7B3}" presName="linear" presStyleCnt="0">
        <dgm:presLayoutVars>
          <dgm:animLvl val="lvl"/>
          <dgm:resizeHandles val="exact"/>
        </dgm:presLayoutVars>
      </dgm:prSet>
      <dgm:spPr/>
      <dgm:t>
        <a:bodyPr/>
        <a:lstStyle/>
        <a:p>
          <a:endParaRPr lang="en-US"/>
        </a:p>
      </dgm:t>
    </dgm:pt>
    <dgm:pt modelId="{1A68AEDC-E518-46EF-BF97-E0996BEA3C69}" type="pres">
      <dgm:prSet presAssocID="{E800C340-2963-4151-B228-47F83BF24867}" presName="parentText" presStyleLbl="node1" presStyleIdx="0" presStyleCnt="2">
        <dgm:presLayoutVars>
          <dgm:chMax val="0"/>
          <dgm:bulletEnabled val="1"/>
        </dgm:presLayoutVars>
      </dgm:prSet>
      <dgm:spPr/>
      <dgm:t>
        <a:bodyPr/>
        <a:lstStyle/>
        <a:p>
          <a:endParaRPr lang="en-US"/>
        </a:p>
      </dgm:t>
    </dgm:pt>
    <dgm:pt modelId="{DC1FECDF-A411-4C2F-AC30-7C429B346C7E}" type="pres">
      <dgm:prSet presAssocID="{7EE15D56-6547-45BA-9C0F-AFD2BB021BC2}" presName="spacer" presStyleCnt="0"/>
      <dgm:spPr/>
    </dgm:pt>
    <dgm:pt modelId="{76756677-E4A7-4C06-8B43-FCCC4364B34A}" type="pres">
      <dgm:prSet presAssocID="{9DB64C66-61C2-4FF9-8376-44ABF644A43E}" presName="parentText" presStyleLbl="node1" presStyleIdx="1" presStyleCnt="2">
        <dgm:presLayoutVars>
          <dgm:chMax val="0"/>
          <dgm:bulletEnabled val="1"/>
        </dgm:presLayoutVars>
      </dgm:prSet>
      <dgm:spPr/>
      <dgm:t>
        <a:bodyPr/>
        <a:lstStyle/>
        <a:p>
          <a:endParaRPr lang="en-US"/>
        </a:p>
      </dgm:t>
    </dgm:pt>
    <dgm:pt modelId="{46DE938D-269D-4296-8D3D-FBB31DC4200D}" type="pres">
      <dgm:prSet presAssocID="{9DB64C66-61C2-4FF9-8376-44ABF644A43E}" presName="childText" presStyleLbl="revTx" presStyleIdx="0" presStyleCnt="1">
        <dgm:presLayoutVars>
          <dgm:bulletEnabled val="1"/>
        </dgm:presLayoutVars>
      </dgm:prSet>
      <dgm:spPr/>
      <dgm:t>
        <a:bodyPr/>
        <a:lstStyle/>
        <a:p>
          <a:endParaRPr lang="en-US"/>
        </a:p>
      </dgm:t>
    </dgm:pt>
  </dgm:ptLst>
  <dgm:cxnLst>
    <dgm:cxn modelId="{C4C631DE-2F90-4190-B6EA-1C7A2D8F8120}" type="presOf" srcId="{9DB64C66-61C2-4FF9-8376-44ABF644A43E}" destId="{76756677-E4A7-4C06-8B43-FCCC4364B34A}" srcOrd="0" destOrd="0" presId="urn:microsoft.com/office/officeart/2005/8/layout/vList2"/>
    <dgm:cxn modelId="{8A72C775-127E-41A7-BD36-39BB33CA319E}" srcId="{E0759366-6410-462D-BCFA-C93A3A50B7B3}" destId="{E800C340-2963-4151-B228-47F83BF24867}" srcOrd="0" destOrd="0" parTransId="{F5D236E5-1AB2-4660-8990-39E6359A86EA}" sibTransId="{7EE15D56-6547-45BA-9C0F-AFD2BB021BC2}"/>
    <dgm:cxn modelId="{E830E892-5F0F-427C-8DD1-D814CC51537B}" type="presOf" srcId="{EF943991-72DA-4353-BA76-5B637694263A}" destId="{46DE938D-269D-4296-8D3D-FBB31DC4200D}" srcOrd="0" destOrd="0" presId="urn:microsoft.com/office/officeart/2005/8/layout/vList2"/>
    <dgm:cxn modelId="{8295CC2E-BFFB-4598-8B3E-0E62F4254707}" type="presOf" srcId="{E800C340-2963-4151-B228-47F83BF24867}" destId="{1A68AEDC-E518-46EF-BF97-E0996BEA3C69}" srcOrd="0" destOrd="0" presId="urn:microsoft.com/office/officeart/2005/8/layout/vList2"/>
    <dgm:cxn modelId="{226DBCBD-BFE5-4E88-9B3E-4611107BD9CD}" srcId="{E0759366-6410-462D-BCFA-C93A3A50B7B3}" destId="{9DB64C66-61C2-4FF9-8376-44ABF644A43E}" srcOrd="1" destOrd="0" parTransId="{93667CDF-DE24-4D9B-A99A-F43590A202EA}" sibTransId="{D87018A6-5068-41DF-9C0C-2CC9583ADFF3}"/>
    <dgm:cxn modelId="{003825C7-1D79-4B4E-A3B9-2553967F5715}" type="presOf" srcId="{E0759366-6410-462D-BCFA-C93A3A50B7B3}" destId="{07A746B4-020F-46BE-BE7B-95E8A49F5E53}" srcOrd="0" destOrd="0" presId="urn:microsoft.com/office/officeart/2005/8/layout/vList2"/>
    <dgm:cxn modelId="{44EA4DBC-E460-4103-9714-A35962F6DA6D}" srcId="{9DB64C66-61C2-4FF9-8376-44ABF644A43E}" destId="{EF943991-72DA-4353-BA76-5B637694263A}" srcOrd="0" destOrd="0" parTransId="{B3237DA3-AACC-4E8D-A1FE-F7E815CCB821}" sibTransId="{89F09F7C-4C6D-4921-9BDA-377C42426DFB}"/>
    <dgm:cxn modelId="{366B3DB5-35FE-414A-ADF6-C676BC188D51}" type="presParOf" srcId="{07A746B4-020F-46BE-BE7B-95E8A49F5E53}" destId="{1A68AEDC-E518-46EF-BF97-E0996BEA3C69}" srcOrd="0" destOrd="0" presId="urn:microsoft.com/office/officeart/2005/8/layout/vList2"/>
    <dgm:cxn modelId="{96C877DA-E847-457A-AFB1-B27F4DF05CA7}" type="presParOf" srcId="{07A746B4-020F-46BE-BE7B-95E8A49F5E53}" destId="{DC1FECDF-A411-4C2F-AC30-7C429B346C7E}" srcOrd="1" destOrd="0" presId="urn:microsoft.com/office/officeart/2005/8/layout/vList2"/>
    <dgm:cxn modelId="{B5A07139-E092-411A-A4D4-DC6530E7ADA8}" type="presParOf" srcId="{07A746B4-020F-46BE-BE7B-95E8A49F5E53}" destId="{76756677-E4A7-4C06-8B43-FCCC4364B34A}" srcOrd="2" destOrd="0" presId="urn:microsoft.com/office/officeart/2005/8/layout/vList2"/>
    <dgm:cxn modelId="{13173E43-5BC5-4C36-9C5E-9738431E0A62}" type="presParOf" srcId="{07A746B4-020F-46BE-BE7B-95E8A49F5E53}" destId="{46DE938D-269D-4296-8D3D-FBB31DC4200D}"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95747A-997C-44BC-A283-2D104A67868F}"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D011307-F1D7-472D-89DD-E567C67A38F6}">
      <dgm:prSet/>
      <dgm:spPr/>
      <dgm:t>
        <a:bodyPr/>
        <a:lstStyle/>
        <a:p>
          <a:r>
            <a:rPr lang="en-US"/>
            <a:t>Clients must log on to access data</a:t>
          </a:r>
        </a:p>
      </dgm:t>
    </dgm:pt>
    <dgm:pt modelId="{9F5B5777-086A-4BAF-98D5-9E56889F23AE}" type="parTrans" cxnId="{6AF1A90C-BC1B-48AB-B544-B84E6163A44C}">
      <dgm:prSet/>
      <dgm:spPr/>
      <dgm:t>
        <a:bodyPr/>
        <a:lstStyle/>
        <a:p>
          <a:endParaRPr lang="en-US"/>
        </a:p>
      </dgm:t>
    </dgm:pt>
    <dgm:pt modelId="{079C8B8E-88E3-4A89-9557-93B0C5021859}" type="sibTrans" cxnId="{6AF1A90C-BC1B-48AB-B544-B84E6163A44C}">
      <dgm:prSet/>
      <dgm:spPr/>
      <dgm:t>
        <a:bodyPr/>
        <a:lstStyle/>
        <a:p>
          <a:endParaRPr lang="en-US"/>
        </a:p>
      </dgm:t>
    </dgm:pt>
    <dgm:pt modelId="{F0CD450B-0C53-4181-A49E-F45780BEB1EA}">
      <dgm:prSet/>
      <dgm:spPr/>
      <dgm:t>
        <a:bodyPr/>
        <a:lstStyle/>
        <a:p>
          <a:r>
            <a:rPr lang="en-US"/>
            <a:t>Business Rules</a:t>
          </a:r>
        </a:p>
      </dgm:t>
    </dgm:pt>
    <dgm:pt modelId="{081F7092-CAD1-4013-88BC-3BC71E84C802}" type="parTrans" cxnId="{8D193407-C9F5-46E0-B1FB-A4983BB48E25}">
      <dgm:prSet/>
      <dgm:spPr/>
      <dgm:t>
        <a:bodyPr/>
        <a:lstStyle/>
        <a:p>
          <a:endParaRPr lang="en-US"/>
        </a:p>
      </dgm:t>
    </dgm:pt>
    <dgm:pt modelId="{F4F905B1-51A8-4A01-8558-A9FF864CB59C}" type="sibTrans" cxnId="{8D193407-C9F5-46E0-B1FB-A4983BB48E25}">
      <dgm:prSet/>
      <dgm:spPr/>
      <dgm:t>
        <a:bodyPr/>
        <a:lstStyle/>
        <a:p>
          <a:endParaRPr lang="en-US"/>
        </a:p>
      </dgm:t>
    </dgm:pt>
    <dgm:pt modelId="{E8710E33-82A6-4D14-90BC-26CDA4730EBD}">
      <dgm:prSet/>
      <dgm:spPr/>
      <dgm:t>
        <a:bodyPr/>
        <a:lstStyle/>
        <a:p>
          <a:r>
            <a:rPr lang="en-US"/>
            <a:t>Transaction corrections, adjustments and cancellations</a:t>
          </a:r>
        </a:p>
      </dgm:t>
    </dgm:pt>
    <dgm:pt modelId="{35383090-8B7A-48BF-BBF9-94902B7988C4}" type="parTrans" cxnId="{129D9BD1-5295-4FD5-9FEE-0C15C1FBB69C}">
      <dgm:prSet/>
      <dgm:spPr/>
      <dgm:t>
        <a:bodyPr/>
        <a:lstStyle/>
        <a:p>
          <a:endParaRPr lang="en-US"/>
        </a:p>
      </dgm:t>
    </dgm:pt>
    <dgm:pt modelId="{0F7DF807-94CD-424D-971D-80333A337FD5}" type="sibTrans" cxnId="{129D9BD1-5295-4FD5-9FEE-0C15C1FBB69C}">
      <dgm:prSet/>
      <dgm:spPr/>
      <dgm:t>
        <a:bodyPr/>
        <a:lstStyle/>
        <a:p>
          <a:endParaRPr lang="en-US"/>
        </a:p>
      </dgm:t>
    </dgm:pt>
    <dgm:pt modelId="{90C7FD6D-6BB6-41F4-95C1-E6BDBD790159}">
      <dgm:prSet/>
      <dgm:spPr/>
      <dgm:t>
        <a:bodyPr/>
        <a:lstStyle/>
        <a:p>
          <a:r>
            <a:rPr lang="en-US"/>
            <a:t>Administrative Functions</a:t>
          </a:r>
        </a:p>
      </dgm:t>
    </dgm:pt>
    <dgm:pt modelId="{90852AE6-E618-4114-BDD8-DE0B5C9C6790}" type="parTrans" cxnId="{2C8416EA-DFD6-43EA-AF2C-1CD73436395C}">
      <dgm:prSet/>
      <dgm:spPr/>
      <dgm:t>
        <a:bodyPr/>
        <a:lstStyle/>
        <a:p>
          <a:endParaRPr lang="en-US"/>
        </a:p>
      </dgm:t>
    </dgm:pt>
    <dgm:pt modelId="{314A71E3-F8E3-4962-A42D-1C4F0C84FE51}" type="sibTrans" cxnId="{2C8416EA-DFD6-43EA-AF2C-1CD73436395C}">
      <dgm:prSet/>
      <dgm:spPr/>
      <dgm:t>
        <a:bodyPr/>
        <a:lstStyle/>
        <a:p>
          <a:endParaRPr lang="en-US"/>
        </a:p>
      </dgm:t>
    </dgm:pt>
    <dgm:pt modelId="{692839A8-F3F6-4280-BA12-ED38D40C688C}">
      <dgm:prSet/>
      <dgm:spPr/>
      <dgm:t>
        <a:bodyPr/>
        <a:lstStyle/>
        <a:p>
          <a:r>
            <a:rPr lang="en-US"/>
            <a:t>Authentication</a:t>
          </a:r>
        </a:p>
      </dgm:t>
    </dgm:pt>
    <dgm:pt modelId="{F04FB41B-842F-44CB-9541-7BD90724F2AE}" type="parTrans" cxnId="{A99A15F9-EB5C-4E38-ABD4-BAA77DEF688F}">
      <dgm:prSet/>
      <dgm:spPr/>
      <dgm:t>
        <a:bodyPr/>
        <a:lstStyle/>
        <a:p>
          <a:endParaRPr lang="en-US"/>
        </a:p>
      </dgm:t>
    </dgm:pt>
    <dgm:pt modelId="{4FEEE477-D67E-4C36-9480-DC3F871CD0A1}" type="sibTrans" cxnId="{A99A15F9-EB5C-4E38-ABD4-BAA77DEF688F}">
      <dgm:prSet/>
      <dgm:spPr/>
      <dgm:t>
        <a:bodyPr/>
        <a:lstStyle/>
        <a:p>
          <a:endParaRPr lang="en-US"/>
        </a:p>
      </dgm:t>
    </dgm:pt>
    <dgm:pt modelId="{DD20E20B-1FBC-44D3-A6C6-36038A4A571C}">
      <dgm:prSet/>
      <dgm:spPr/>
      <dgm:t>
        <a:bodyPr/>
        <a:lstStyle/>
        <a:p>
          <a:r>
            <a:rPr lang="en-AU"/>
            <a:t>Authorisation</a:t>
          </a:r>
          <a:r>
            <a:rPr lang="en-US"/>
            <a:t> levels</a:t>
          </a:r>
        </a:p>
      </dgm:t>
    </dgm:pt>
    <dgm:pt modelId="{AD626D51-98B4-4556-8EA6-A8EE86BC5AB5}" type="parTrans" cxnId="{240F212D-8CF9-43A3-9C11-F6C2AB99CB09}">
      <dgm:prSet/>
      <dgm:spPr/>
      <dgm:t>
        <a:bodyPr/>
        <a:lstStyle/>
        <a:p>
          <a:endParaRPr lang="en-US"/>
        </a:p>
      </dgm:t>
    </dgm:pt>
    <dgm:pt modelId="{1D35D26A-C2CA-48E9-8660-15453B2C4394}" type="sibTrans" cxnId="{240F212D-8CF9-43A3-9C11-F6C2AB99CB09}">
      <dgm:prSet/>
      <dgm:spPr/>
      <dgm:t>
        <a:bodyPr/>
        <a:lstStyle/>
        <a:p>
          <a:endParaRPr lang="en-US"/>
        </a:p>
      </dgm:t>
    </dgm:pt>
    <dgm:pt modelId="{0C1B8A3E-4E0F-4C35-91AD-2EA44A1A9929}">
      <dgm:prSet/>
      <dgm:spPr/>
      <dgm:t>
        <a:bodyPr/>
        <a:lstStyle/>
        <a:p>
          <a:r>
            <a:rPr lang="en-US"/>
            <a:t>Audit Tracking</a:t>
          </a:r>
        </a:p>
      </dgm:t>
    </dgm:pt>
    <dgm:pt modelId="{8BBDB58E-5321-4FD7-B1C0-A52FE7BF2C72}" type="parTrans" cxnId="{F6BEF0A8-204E-49B4-9BAC-7B8C9EBEFF96}">
      <dgm:prSet/>
      <dgm:spPr/>
      <dgm:t>
        <a:bodyPr/>
        <a:lstStyle/>
        <a:p>
          <a:endParaRPr lang="en-US"/>
        </a:p>
      </dgm:t>
    </dgm:pt>
    <dgm:pt modelId="{BFF21A25-2FC6-4AFC-8F26-59F6825223DB}" type="sibTrans" cxnId="{F6BEF0A8-204E-49B4-9BAC-7B8C9EBEFF96}">
      <dgm:prSet/>
      <dgm:spPr/>
      <dgm:t>
        <a:bodyPr/>
        <a:lstStyle/>
        <a:p>
          <a:endParaRPr lang="en-US"/>
        </a:p>
      </dgm:t>
    </dgm:pt>
    <dgm:pt modelId="{24882E27-3C2E-4EFF-992D-9CD8033DD3FA}">
      <dgm:prSet/>
      <dgm:spPr/>
      <dgm:t>
        <a:bodyPr/>
        <a:lstStyle/>
        <a:p>
          <a:r>
            <a:rPr lang="en-US"/>
            <a:t>External Interfaces</a:t>
          </a:r>
        </a:p>
      </dgm:t>
    </dgm:pt>
    <dgm:pt modelId="{BB57F286-52CD-438D-896F-6A0E35D5B850}" type="parTrans" cxnId="{500366F8-C616-4B3E-97A6-CBDFFC017775}">
      <dgm:prSet/>
      <dgm:spPr/>
      <dgm:t>
        <a:bodyPr/>
        <a:lstStyle/>
        <a:p>
          <a:endParaRPr lang="en-US"/>
        </a:p>
      </dgm:t>
    </dgm:pt>
    <dgm:pt modelId="{C49C969A-6D12-45DC-8A51-0A4221BEA014}" type="sibTrans" cxnId="{500366F8-C616-4B3E-97A6-CBDFFC017775}">
      <dgm:prSet/>
      <dgm:spPr/>
      <dgm:t>
        <a:bodyPr/>
        <a:lstStyle/>
        <a:p>
          <a:endParaRPr lang="en-US"/>
        </a:p>
      </dgm:t>
    </dgm:pt>
    <dgm:pt modelId="{72122BB2-1FB4-4EFE-AF16-E2E307B3C44B}">
      <dgm:prSet/>
      <dgm:spPr/>
      <dgm:t>
        <a:bodyPr/>
        <a:lstStyle/>
        <a:p>
          <a:r>
            <a:rPr lang="en-US"/>
            <a:t>Certification Requirements</a:t>
          </a:r>
        </a:p>
      </dgm:t>
    </dgm:pt>
    <dgm:pt modelId="{C3E99AB9-2F76-4AC0-9C31-6AEE900A1FC7}" type="parTrans" cxnId="{ED922399-079D-47E5-A0D8-61DE751C167A}">
      <dgm:prSet/>
      <dgm:spPr/>
      <dgm:t>
        <a:bodyPr/>
        <a:lstStyle/>
        <a:p>
          <a:endParaRPr lang="en-US"/>
        </a:p>
      </dgm:t>
    </dgm:pt>
    <dgm:pt modelId="{418BBC70-DD76-4B2A-9DDA-85A2E4EB7E90}" type="sibTrans" cxnId="{ED922399-079D-47E5-A0D8-61DE751C167A}">
      <dgm:prSet/>
      <dgm:spPr/>
      <dgm:t>
        <a:bodyPr/>
        <a:lstStyle/>
        <a:p>
          <a:endParaRPr lang="en-US"/>
        </a:p>
      </dgm:t>
    </dgm:pt>
    <dgm:pt modelId="{5012E5B6-9A2E-4916-B7BA-9055A28D144A}">
      <dgm:prSet/>
      <dgm:spPr/>
      <dgm:t>
        <a:bodyPr/>
        <a:lstStyle/>
        <a:p>
          <a:r>
            <a:rPr lang="en-US"/>
            <a:t>Reporting Requirements</a:t>
          </a:r>
        </a:p>
      </dgm:t>
    </dgm:pt>
    <dgm:pt modelId="{9D37B50F-939E-4C7B-9568-1F4F4C20A777}" type="parTrans" cxnId="{D21E88FE-8CCA-4DE5-AC38-F9BAD6C39A09}">
      <dgm:prSet/>
      <dgm:spPr/>
      <dgm:t>
        <a:bodyPr/>
        <a:lstStyle/>
        <a:p>
          <a:endParaRPr lang="en-US"/>
        </a:p>
      </dgm:t>
    </dgm:pt>
    <dgm:pt modelId="{DDD76A24-1585-47E8-BA6D-8F28414481EC}" type="sibTrans" cxnId="{D21E88FE-8CCA-4DE5-AC38-F9BAD6C39A09}">
      <dgm:prSet/>
      <dgm:spPr/>
      <dgm:t>
        <a:bodyPr/>
        <a:lstStyle/>
        <a:p>
          <a:endParaRPr lang="en-US"/>
        </a:p>
      </dgm:t>
    </dgm:pt>
    <dgm:pt modelId="{20BCC7DC-6147-489C-AF51-E64C9812DC22}">
      <dgm:prSet/>
      <dgm:spPr/>
      <dgm:t>
        <a:bodyPr/>
        <a:lstStyle/>
        <a:p>
          <a:r>
            <a:rPr lang="en-US"/>
            <a:t>Historical Data</a:t>
          </a:r>
        </a:p>
      </dgm:t>
    </dgm:pt>
    <dgm:pt modelId="{DF397B36-D89E-4323-872E-F62189674D95}" type="parTrans" cxnId="{022FE5F0-0BB3-4A9F-975F-F74139BAFB47}">
      <dgm:prSet/>
      <dgm:spPr/>
      <dgm:t>
        <a:bodyPr/>
        <a:lstStyle/>
        <a:p>
          <a:endParaRPr lang="en-US"/>
        </a:p>
      </dgm:t>
    </dgm:pt>
    <dgm:pt modelId="{16F7CDC3-558F-468B-A0F8-719DEC502B18}" type="sibTrans" cxnId="{022FE5F0-0BB3-4A9F-975F-F74139BAFB47}">
      <dgm:prSet/>
      <dgm:spPr/>
      <dgm:t>
        <a:bodyPr/>
        <a:lstStyle/>
        <a:p>
          <a:endParaRPr lang="en-US"/>
        </a:p>
      </dgm:t>
    </dgm:pt>
    <dgm:pt modelId="{5D255D20-38C5-4C54-8744-9999368548F3}">
      <dgm:prSet/>
      <dgm:spPr/>
      <dgm:t>
        <a:bodyPr/>
        <a:lstStyle/>
        <a:p>
          <a:r>
            <a:rPr lang="en-US"/>
            <a:t>Legal or Regulatory Requirements</a:t>
          </a:r>
        </a:p>
      </dgm:t>
    </dgm:pt>
    <dgm:pt modelId="{58B10CE9-CDA6-4047-BF1F-EA1A15EAAD5D}" type="parTrans" cxnId="{9E4E2270-38D2-48C6-9E66-D0CF35673876}">
      <dgm:prSet/>
      <dgm:spPr/>
      <dgm:t>
        <a:bodyPr/>
        <a:lstStyle/>
        <a:p>
          <a:endParaRPr lang="en-US"/>
        </a:p>
      </dgm:t>
    </dgm:pt>
    <dgm:pt modelId="{7C0F99BB-11D9-4D9B-9A11-AD569982AFC3}" type="sibTrans" cxnId="{9E4E2270-38D2-48C6-9E66-D0CF35673876}">
      <dgm:prSet/>
      <dgm:spPr/>
      <dgm:t>
        <a:bodyPr/>
        <a:lstStyle/>
        <a:p>
          <a:endParaRPr lang="en-US"/>
        </a:p>
      </dgm:t>
    </dgm:pt>
    <dgm:pt modelId="{F657908E-156D-4590-97B8-775AFC633D58}" type="pres">
      <dgm:prSet presAssocID="{D095747A-997C-44BC-A283-2D104A67868F}" presName="diagram" presStyleCnt="0">
        <dgm:presLayoutVars>
          <dgm:dir/>
          <dgm:resizeHandles val="exact"/>
        </dgm:presLayoutVars>
      </dgm:prSet>
      <dgm:spPr/>
      <dgm:t>
        <a:bodyPr/>
        <a:lstStyle/>
        <a:p>
          <a:endParaRPr lang="en-US"/>
        </a:p>
      </dgm:t>
    </dgm:pt>
    <dgm:pt modelId="{D14AAEB4-4291-4BD7-AF18-32CFC577A6EB}" type="pres">
      <dgm:prSet presAssocID="{2D011307-F1D7-472D-89DD-E567C67A38F6}" presName="node" presStyleLbl="node1" presStyleIdx="0" presStyleCnt="12">
        <dgm:presLayoutVars>
          <dgm:bulletEnabled val="1"/>
        </dgm:presLayoutVars>
      </dgm:prSet>
      <dgm:spPr/>
      <dgm:t>
        <a:bodyPr/>
        <a:lstStyle/>
        <a:p>
          <a:endParaRPr lang="en-US"/>
        </a:p>
      </dgm:t>
    </dgm:pt>
    <dgm:pt modelId="{8F533D9A-C991-4BBB-9D37-BF513D6FFD38}" type="pres">
      <dgm:prSet presAssocID="{079C8B8E-88E3-4A89-9557-93B0C5021859}" presName="sibTrans" presStyleCnt="0"/>
      <dgm:spPr/>
    </dgm:pt>
    <dgm:pt modelId="{A6B6A1B5-EF09-4619-A0BA-245266BB8479}" type="pres">
      <dgm:prSet presAssocID="{F0CD450B-0C53-4181-A49E-F45780BEB1EA}" presName="node" presStyleLbl="node1" presStyleIdx="1" presStyleCnt="12">
        <dgm:presLayoutVars>
          <dgm:bulletEnabled val="1"/>
        </dgm:presLayoutVars>
      </dgm:prSet>
      <dgm:spPr/>
      <dgm:t>
        <a:bodyPr/>
        <a:lstStyle/>
        <a:p>
          <a:endParaRPr lang="en-US"/>
        </a:p>
      </dgm:t>
    </dgm:pt>
    <dgm:pt modelId="{3C00481F-67E8-4056-A081-897881AFEDA5}" type="pres">
      <dgm:prSet presAssocID="{F4F905B1-51A8-4A01-8558-A9FF864CB59C}" presName="sibTrans" presStyleCnt="0"/>
      <dgm:spPr/>
    </dgm:pt>
    <dgm:pt modelId="{D8738D97-81E0-4898-A29B-D6EF60A0AB6F}" type="pres">
      <dgm:prSet presAssocID="{E8710E33-82A6-4D14-90BC-26CDA4730EBD}" presName="node" presStyleLbl="node1" presStyleIdx="2" presStyleCnt="12">
        <dgm:presLayoutVars>
          <dgm:bulletEnabled val="1"/>
        </dgm:presLayoutVars>
      </dgm:prSet>
      <dgm:spPr/>
      <dgm:t>
        <a:bodyPr/>
        <a:lstStyle/>
        <a:p>
          <a:endParaRPr lang="en-US"/>
        </a:p>
      </dgm:t>
    </dgm:pt>
    <dgm:pt modelId="{8838FC03-ABCF-4F74-A71C-6216B77D6F0B}" type="pres">
      <dgm:prSet presAssocID="{0F7DF807-94CD-424D-971D-80333A337FD5}" presName="sibTrans" presStyleCnt="0"/>
      <dgm:spPr/>
    </dgm:pt>
    <dgm:pt modelId="{B747949B-406B-4750-9A79-C4B3253A8E0C}" type="pres">
      <dgm:prSet presAssocID="{90C7FD6D-6BB6-41F4-95C1-E6BDBD790159}" presName="node" presStyleLbl="node1" presStyleIdx="3" presStyleCnt="12">
        <dgm:presLayoutVars>
          <dgm:bulletEnabled val="1"/>
        </dgm:presLayoutVars>
      </dgm:prSet>
      <dgm:spPr/>
      <dgm:t>
        <a:bodyPr/>
        <a:lstStyle/>
        <a:p>
          <a:endParaRPr lang="en-US"/>
        </a:p>
      </dgm:t>
    </dgm:pt>
    <dgm:pt modelId="{5D401826-733F-4FF6-9455-ED36F0EDF1AE}" type="pres">
      <dgm:prSet presAssocID="{314A71E3-F8E3-4962-A42D-1C4F0C84FE51}" presName="sibTrans" presStyleCnt="0"/>
      <dgm:spPr/>
    </dgm:pt>
    <dgm:pt modelId="{7193441B-5DD4-43C5-82F3-913E3FDE86E6}" type="pres">
      <dgm:prSet presAssocID="{692839A8-F3F6-4280-BA12-ED38D40C688C}" presName="node" presStyleLbl="node1" presStyleIdx="4" presStyleCnt="12">
        <dgm:presLayoutVars>
          <dgm:bulletEnabled val="1"/>
        </dgm:presLayoutVars>
      </dgm:prSet>
      <dgm:spPr/>
      <dgm:t>
        <a:bodyPr/>
        <a:lstStyle/>
        <a:p>
          <a:endParaRPr lang="en-US"/>
        </a:p>
      </dgm:t>
    </dgm:pt>
    <dgm:pt modelId="{CD266638-8AFE-47EE-BDBD-625477C98DE9}" type="pres">
      <dgm:prSet presAssocID="{4FEEE477-D67E-4C36-9480-DC3F871CD0A1}" presName="sibTrans" presStyleCnt="0"/>
      <dgm:spPr/>
    </dgm:pt>
    <dgm:pt modelId="{8CECAD2A-1B82-4EB1-99A6-68CF947D4121}" type="pres">
      <dgm:prSet presAssocID="{DD20E20B-1FBC-44D3-A6C6-36038A4A571C}" presName="node" presStyleLbl="node1" presStyleIdx="5" presStyleCnt="12">
        <dgm:presLayoutVars>
          <dgm:bulletEnabled val="1"/>
        </dgm:presLayoutVars>
      </dgm:prSet>
      <dgm:spPr/>
      <dgm:t>
        <a:bodyPr/>
        <a:lstStyle/>
        <a:p>
          <a:endParaRPr lang="en-US"/>
        </a:p>
      </dgm:t>
    </dgm:pt>
    <dgm:pt modelId="{BDAA0B32-5FDF-4531-B657-90B0894C387D}" type="pres">
      <dgm:prSet presAssocID="{1D35D26A-C2CA-48E9-8660-15453B2C4394}" presName="sibTrans" presStyleCnt="0"/>
      <dgm:spPr/>
    </dgm:pt>
    <dgm:pt modelId="{76FCF0A9-9943-4E87-B4AB-EE6956F43B0C}" type="pres">
      <dgm:prSet presAssocID="{0C1B8A3E-4E0F-4C35-91AD-2EA44A1A9929}" presName="node" presStyleLbl="node1" presStyleIdx="6" presStyleCnt="12">
        <dgm:presLayoutVars>
          <dgm:bulletEnabled val="1"/>
        </dgm:presLayoutVars>
      </dgm:prSet>
      <dgm:spPr/>
      <dgm:t>
        <a:bodyPr/>
        <a:lstStyle/>
        <a:p>
          <a:endParaRPr lang="en-US"/>
        </a:p>
      </dgm:t>
    </dgm:pt>
    <dgm:pt modelId="{6601B293-E2D0-48CC-B97E-81F28E6B43F1}" type="pres">
      <dgm:prSet presAssocID="{BFF21A25-2FC6-4AFC-8F26-59F6825223DB}" presName="sibTrans" presStyleCnt="0"/>
      <dgm:spPr/>
    </dgm:pt>
    <dgm:pt modelId="{0A8F59E9-AFF1-4339-BE0D-FF340FDE7B98}" type="pres">
      <dgm:prSet presAssocID="{24882E27-3C2E-4EFF-992D-9CD8033DD3FA}" presName="node" presStyleLbl="node1" presStyleIdx="7" presStyleCnt="12">
        <dgm:presLayoutVars>
          <dgm:bulletEnabled val="1"/>
        </dgm:presLayoutVars>
      </dgm:prSet>
      <dgm:spPr/>
      <dgm:t>
        <a:bodyPr/>
        <a:lstStyle/>
        <a:p>
          <a:endParaRPr lang="en-US"/>
        </a:p>
      </dgm:t>
    </dgm:pt>
    <dgm:pt modelId="{C1A3B6EA-8588-4EEE-B733-0630227E3B1E}" type="pres">
      <dgm:prSet presAssocID="{C49C969A-6D12-45DC-8A51-0A4221BEA014}" presName="sibTrans" presStyleCnt="0"/>
      <dgm:spPr/>
    </dgm:pt>
    <dgm:pt modelId="{3FA79E80-FC5E-4540-9F07-1DF5AD4F8DA5}" type="pres">
      <dgm:prSet presAssocID="{72122BB2-1FB4-4EFE-AF16-E2E307B3C44B}" presName="node" presStyleLbl="node1" presStyleIdx="8" presStyleCnt="12">
        <dgm:presLayoutVars>
          <dgm:bulletEnabled val="1"/>
        </dgm:presLayoutVars>
      </dgm:prSet>
      <dgm:spPr/>
      <dgm:t>
        <a:bodyPr/>
        <a:lstStyle/>
        <a:p>
          <a:endParaRPr lang="en-US"/>
        </a:p>
      </dgm:t>
    </dgm:pt>
    <dgm:pt modelId="{FC856131-156C-47F5-85F4-824CF028DF8E}" type="pres">
      <dgm:prSet presAssocID="{418BBC70-DD76-4B2A-9DDA-85A2E4EB7E90}" presName="sibTrans" presStyleCnt="0"/>
      <dgm:spPr/>
    </dgm:pt>
    <dgm:pt modelId="{0DFD5478-ABA8-4F89-9915-3D32860C242D}" type="pres">
      <dgm:prSet presAssocID="{5012E5B6-9A2E-4916-B7BA-9055A28D144A}" presName="node" presStyleLbl="node1" presStyleIdx="9" presStyleCnt="12">
        <dgm:presLayoutVars>
          <dgm:bulletEnabled val="1"/>
        </dgm:presLayoutVars>
      </dgm:prSet>
      <dgm:spPr/>
      <dgm:t>
        <a:bodyPr/>
        <a:lstStyle/>
        <a:p>
          <a:endParaRPr lang="en-US"/>
        </a:p>
      </dgm:t>
    </dgm:pt>
    <dgm:pt modelId="{BE3068A9-27AE-4ADC-AD18-E2ADD2917CFE}" type="pres">
      <dgm:prSet presAssocID="{DDD76A24-1585-47E8-BA6D-8F28414481EC}" presName="sibTrans" presStyleCnt="0"/>
      <dgm:spPr/>
    </dgm:pt>
    <dgm:pt modelId="{93B2020D-EBDD-42F4-9134-B07B5BF6C61A}" type="pres">
      <dgm:prSet presAssocID="{20BCC7DC-6147-489C-AF51-E64C9812DC22}" presName="node" presStyleLbl="node1" presStyleIdx="10" presStyleCnt="12">
        <dgm:presLayoutVars>
          <dgm:bulletEnabled val="1"/>
        </dgm:presLayoutVars>
      </dgm:prSet>
      <dgm:spPr/>
      <dgm:t>
        <a:bodyPr/>
        <a:lstStyle/>
        <a:p>
          <a:endParaRPr lang="en-US"/>
        </a:p>
      </dgm:t>
    </dgm:pt>
    <dgm:pt modelId="{8AF43DAB-FBB8-4CD0-B5B0-EBEF1B0BB98F}" type="pres">
      <dgm:prSet presAssocID="{16F7CDC3-558F-468B-A0F8-719DEC502B18}" presName="sibTrans" presStyleCnt="0"/>
      <dgm:spPr/>
    </dgm:pt>
    <dgm:pt modelId="{651E116E-E87B-4444-98A2-BCD4DD881383}" type="pres">
      <dgm:prSet presAssocID="{5D255D20-38C5-4C54-8744-9999368548F3}" presName="node" presStyleLbl="node1" presStyleIdx="11" presStyleCnt="12">
        <dgm:presLayoutVars>
          <dgm:bulletEnabled val="1"/>
        </dgm:presLayoutVars>
      </dgm:prSet>
      <dgm:spPr/>
      <dgm:t>
        <a:bodyPr/>
        <a:lstStyle/>
        <a:p>
          <a:endParaRPr lang="en-US"/>
        </a:p>
      </dgm:t>
    </dgm:pt>
  </dgm:ptLst>
  <dgm:cxnLst>
    <dgm:cxn modelId="{1F1B23A9-D890-4608-BD03-40AA44F74986}" type="presOf" srcId="{E8710E33-82A6-4D14-90BC-26CDA4730EBD}" destId="{D8738D97-81E0-4898-A29B-D6EF60A0AB6F}" srcOrd="0" destOrd="0" presId="urn:microsoft.com/office/officeart/2005/8/layout/default"/>
    <dgm:cxn modelId="{ED922399-079D-47E5-A0D8-61DE751C167A}" srcId="{D095747A-997C-44BC-A283-2D104A67868F}" destId="{72122BB2-1FB4-4EFE-AF16-E2E307B3C44B}" srcOrd="8" destOrd="0" parTransId="{C3E99AB9-2F76-4AC0-9C31-6AEE900A1FC7}" sibTransId="{418BBC70-DD76-4B2A-9DDA-85A2E4EB7E90}"/>
    <dgm:cxn modelId="{2C8416EA-DFD6-43EA-AF2C-1CD73436395C}" srcId="{D095747A-997C-44BC-A283-2D104A67868F}" destId="{90C7FD6D-6BB6-41F4-95C1-E6BDBD790159}" srcOrd="3" destOrd="0" parTransId="{90852AE6-E618-4114-BDD8-DE0B5C9C6790}" sibTransId="{314A71E3-F8E3-4962-A42D-1C4F0C84FE51}"/>
    <dgm:cxn modelId="{129D9BD1-5295-4FD5-9FEE-0C15C1FBB69C}" srcId="{D095747A-997C-44BC-A283-2D104A67868F}" destId="{E8710E33-82A6-4D14-90BC-26CDA4730EBD}" srcOrd="2" destOrd="0" parTransId="{35383090-8B7A-48BF-BBF9-94902B7988C4}" sibTransId="{0F7DF807-94CD-424D-971D-80333A337FD5}"/>
    <dgm:cxn modelId="{6FE7D0C5-C080-4136-8B66-DD4F0B00A0B1}" type="presOf" srcId="{692839A8-F3F6-4280-BA12-ED38D40C688C}" destId="{7193441B-5DD4-43C5-82F3-913E3FDE86E6}" srcOrd="0" destOrd="0" presId="urn:microsoft.com/office/officeart/2005/8/layout/default"/>
    <dgm:cxn modelId="{6AF1A90C-BC1B-48AB-B544-B84E6163A44C}" srcId="{D095747A-997C-44BC-A283-2D104A67868F}" destId="{2D011307-F1D7-472D-89DD-E567C67A38F6}" srcOrd="0" destOrd="0" parTransId="{9F5B5777-086A-4BAF-98D5-9E56889F23AE}" sibTransId="{079C8B8E-88E3-4A89-9557-93B0C5021859}"/>
    <dgm:cxn modelId="{8C1DDA78-1DED-42DB-848F-7638C65489DB}" type="presOf" srcId="{72122BB2-1FB4-4EFE-AF16-E2E307B3C44B}" destId="{3FA79E80-FC5E-4540-9F07-1DF5AD4F8DA5}" srcOrd="0" destOrd="0" presId="urn:microsoft.com/office/officeart/2005/8/layout/default"/>
    <dgm:cxn modelId="{3B62FD7E-5618-44EB-8091-1F8A5B5E0485}" type="presOf" srcId="{0C1B8A3E-4E0F-4C35-91AD-2EA44A1A9929}" destId="{76FCF0A9-9943-4E87-B4AB-EE6956F43B0C}" srcOrd="0" destOrd="0" presId="urn:microsoft.com/office/officeart/2005/8/layout/default"/>
    <dgm:cxn modelId="{33DE3174-E9E0-459F-927E-2CB2783EFC09}" type="presOf" srcId="{24882E27-3C2E-4EFF-992D-9CD8033DD3FA}" destId="{0A8F59E9-AFF1-4339-BE0D-FF340FDE7B98}" srcOrd="0" destOrd="0" presId="urn:microsoft.com/office/officeart/2005/8/layout/default"/>
    <dgm:cxn modelId="{2F500073-8496-4174-9C1D-3C3D5CA845E3}" type="presOf" srcId="{2D011307-F1D7-472D-89DD-E567C67A38F6}" destId="{D14AAEB4-4291-4BD7-AF18-32CFC577A6EB}" srcOrd="0" destOrd="0" presId="urn:microsoft.com/office/officeart/2005/8/layout/default"/>
    <dgm:cxn modelId="{9E4E2270-38D2-48C6-9E66-D0CF35673876}" srcId="{D095747A-997C-44BC-A283-2D104A67868F}" destId="{5D255D20-38C5-4C54-8744-9999368548F3}" srcOrd="11" destOrd="0" parTransId="{58B10CE9-CDA6-4047-BF1F-EA1A15EAAD5D}" sibTransId="{7C0F99BB-11D9-4D9B-9A11-AD569982AFC3}"/>
    <dgm:cxn modelId="{C7976403-AC34-4FAA-9DF5-E93040B69B44}" type="presOf" srcId="{90C7FD6D-6BB6-41F4-95C1-E6BDBD790159}" destId="{B747949B-406B-4750-9A79-C4B3253A8E0C}" srcOrd="0" destOrd="0" presId="urn:microsoft.com/office/officeart/2005/8/layout/default"/>
    <dgm:cxn modelId="{D9A978B4-4EC3-4EEF-B2CE-A888969C4B1D}" type="presOf" srcId="{DD20E20B-1FBC-44D3-A6C6-36038A4A571C}" destId="{8CECAD2A-1B82-4EB1-99A6-68CF947D4121}" srcOrd="0" destOrd="0" presId="urn:microsoft.com/office/officeart/2005/8/layout/default"/>
    <dgm:cxn modelId="{240F212D-8CF9-43A3-9C11-F6C2AB99CB09}" srcId="{D095747A-997C-44BC-A283-2D104A67868F}" destId="{DD20E20B-1FBC-44D3-A6C6-36038A4A571C}" srcOrd="5" destOrd="0" parTransId="{AD626D51-98B4-4556-8EA6-A8EE86BC5AB5}" sibTransId="{1D35D26A-C2CA-48E9-8660-15453B2C4394}"/>
    <dgm:cxn modelId="{022FE5F0-0BB3-4A9F-975F-F74139BAFB47}" srcId="{D095747A-997C-44BC-A283-2D104A67868F}" destId="{20BCC7DC-6147-489C-AF51-E64C9812DC22}" srcOrd="10" destOrd="0" parTransId="{DF397B36-D89E-4323-872E-F62189674D95}" sibTransId="{16F7CDC3-558F-468B-A0F8-719DEC502B18}"/>
    <dgm:cxn modelId="{303017B3-C136-43DC-A19F-3DAD56D051CA}" type="presOf" srcId="{F0CD450B-0C53-4181-A49E-F45780BEB1EA}" destId="{A6B6A1B5-EF09-4619-A0BA-245266BB8479}" srcOrd="0" destOrd="0" presId="urn:microsoft.com/office/officeart/2005/8/layout/default"/>
    <dgm:cxn modelId="{73D0FBD2-B13D-41BE-BB24-A3824515E97E}" type="presOf" srcId="{5012E5B6-9A2E-4916-B7BA-9055A28D144A}" destId="{0DFD5478-ABA8-4F89-9915-3D32860C242D}" srcOrd="0" destOrd="0" presId="urn:microsoft.com/office/officeart/2005/8/layout/default"/>
    <dgm:cxn modelId="{F6BEF0A8-204E-49B4-9BAC-7B8C9EBEFF96}" srcId="{D095747A-997C-44BC-A283-2D104A67868F}" destId="{0C1B8A3E-4E0F-4C35-91AD-2EA44A1A9929}" srcOrd="6" destOrd="0" parTransId="{8BBDB58E-5321-4FD7-B1C0-A52FE7BF2C72}" sibTransId="{BFF21A25-2FC6-4AFC-8F26-59F6825223DB}"/>
    <dgm:cxn modelId="{500366F8-C616-4B3E-97A6-CBDFFC017775}" srcId="{D095747A-997C-44BC-A283-2D104A67868F}" destId="{24882E27-3C2E-4EFF-992D-9CD8033DD3FA}" srcOrd="7" destOrd="0" parTransId="{BB57F286-52CD-438D-896F-6A0E35D5B850}" sibTransId="{C49C969A-6D12-45DC-8A51-0A4221BEA014}"/>
    <dgm:cxn modelId="{D21E88FE-8CCA-4DE5-AC38-F9BAD6C39A09}" srcId="{D095747A-997C-44BC-A283-2D104A67868F}" destId="{5012E5B6-9A2E-4916-B7BA-9055A28D144A}" srcOrd="9" destOrd="0" parTransId="{9D37B50F-939E-4C7B-9568-1F4F4C20A777}" sibTransId="{DDD76A24-1585-47E8-BA6D-8F28414481EC}"/>
    <dgm:cxn modelId="{A99A15F9-EB5C-4E38-ABD4-BAA77DEF688F}" srcId="{D095747A-997C-44BC-A283-2D104A67868F}" destId="{692839A8-F3F6-4280-BA12-ED38D40C688C}" srcOrd="4" destOrd="0" parTransId="{F04FB41B-842F-44CB-9541-7BD90724F2AE}" sibTransId="{4FEEE477-D67E-4C36-9480-DC3F871CD0A1}"/>
    <dgm:cxn modelId="{8D193407-C9F5-46E0-B1FB-A4983BB48E25}" srcId="{D095747A-997C-44BC-A283-2D104A67868F}" destId="{F0CD450B-0C53-4181-A49E-F45780BEB1EA}" srcOrd="1" destOrd="0" parTransId="{081F7092-CAD1-4013-88BC-3BC71E84C802}" sibTransId="{F4F905B1-51A8-4A01-8558-A9FF864CB59C}"/>
    <dgm:cxn modelId="{286A4A89-E737-4BCE-9A1A-98C0F550C6BC}" type="presOf" srcId="{5D255D20-38C5-4C54-8744-9999368548F3}" destId="{651E116E-E87B-4444-98A2-BCD4DD881383}" srcOrd="0" destOrd="0" presId="urn:microsoft.com/office/officeart/2005/8/layout/default"/>
    <dgm:cxn modelId="{6CA73029-4244-4AE7-BFDD-743D835C58FF}" type="presOf" srcId="{D095747A-997C-44BC-A283-2D104A67868F}" destId="{F657908E-156D-4590-97B8-775AFC633D58}" srcOrd="0" destOrd="0" presId="urn:microsoft.com/office/officeart/2005/8/layout/default"/>
    <dgm:cxn modelId="{3C0E3013-8BC1-46D4-B555-7FE40E17C649}" type="presOf" srcId="{20BCC7DC-6147-489C-AF51-E64C9812DC22}" destId="{93B2020D-EBDD-42F4-9134-B07B5BF6C61A}" srcOrd="0" destOrd="0" presId="urn:microsoft.com/office/officeart/2005/8/layout/default"/>
    <dgm:cxn modelId="{8C33FD34-57EB-4C23-AC39-48359834D579}" type="presParOf" srcId="{F657908E-156D-4590-97B8-775AFC633D58}" destId="{D14AAEB4-4291-4BD7-AF18-32CFC577A6EB}" srcOrd="0" destOrd="0" presId="urn:microsoft.com/office/officeart/2005/8/layout/default"/>
    <dgm:cxn modelId="{0C06FEA5-FF31-4108-B1CB-E60356B22BB2}" type="presParOf" srcId="{F657908E-156D-4590-97B8-775AFC633D58}" destId="{8F533D9A-C991-4BBB-9D37-BF513D6FFD38}" srcOrd="1" destOrd="0" presId="urn:microsoft.com/office/officeart/2005/8/layout/default"/>
    <dgm:cxn modelId="{09C965CF-4479-4EC0-B882-F4D8A4430EEA}" type="presParOf" srcId="{F657908E-156D-4590-97B8-775AFC633D58}" destId="{A6B6A1B5-EF09-4619-A0BA-245266BB8479}" srcOrd="2" destOrd="0" presId="urn:microsoft.com/office/officeart/2005/8/layout/default"/>
    <dgm:cxn modelId="{7B3DAF29-BD4C-4FC3-B96C-0F09377B68F0}" type="presParOf" srcId="{F657908E-156D-4590-97B8-775AFC633D58}" destId="{3C00481F-67E8-4056-A081-897881AFEDA5}" srcOrd="3" destOrd="0" presId="urn:microsoft.com/office/officeart/2005/8/layout/default"/>
    <dgm:cxn modelId="{A5D2FF18-1759-4934-B801-13A170A38B10}" type="presParOf" srcId="{F657908E-156D-4590-97B8-775AFC633D58}" destId="{D8738D97-81E0-4898-A29B-D6EF60A0AB6F}" srcOrd="4" destOrd="0" presId="urn:microsoft.com/office/officeart/2005/8/layout/default"/>
    <dgm:cxn modelId="{6E7213A5-B761-4267-A5DF-107BA72A1134}" type="presParOf" srcId="{F657908E-156D-4590-97B8-775AFC633D58}" destId="{8838FC03-ABCF-4F74-A71C-6216B77D6F0B}" srcOrd="5" destOrd="0" presId="urn:microsoft.com/office/officeart/2005/8/layout/default"/>
    <dgm:cxn modelId="{A9AFC9D3-D158-485C-A9C8-DCD95329CF62}" type="presParOf" srcId="{F657908E-156D-4590-97B8-775AFC633D58}" destId="{B747949B-406B-4750-9A79-C4B3253A8E0C}" srcOrd="6" destOrd="0" presId="urn:microsoft.com/office/officeart/2005/8/layout/default"/>
    <dgm:cxn modelId="{2D1D0150-5DD8-48F9-BD7B-B0AB93E19342}" type="presParOf" srcId="{F657908E-156D-4590-97B8-775AFC633D58}" destId="{5D401826-733F-4FF6-9455-ED36F0EDF1AE}" srcOrd="7" destOrd="0" presId="urn:microsoft.com/office/officeart/2005/8/layout/default"/>
    <dgm:cxn modelId="{8D7D0BFC-4182-402A-AA38-939F4B4EBF91}" type="presParOf" srcId="{F657908E-156D-4590-97B8-775AFC633D58}" destId="{7193441B-5DD4-43C5-82F3-913E3FDE86E6}" srcOrd="8" destOrd="0" presId="urn:microsoft.com/office/officeart/2005/8/layout/default"/>
    <dgm:cxn modelId="{19744999-7592-43B8-8988-77631FDC8EEA}" type="presParOf" srcId="{F657908E-156D-4590-97B8-775AFC633D58}" destId="{CD266638-8AFE-47EE-BDBD-625477C98DE9}" srcOrd="9" destOrd="0" presId="urn:microsoft.com/office/officeart/2005/8/layout/default"/>
    <dgm:cxn modelId="{EF0EC74D-CAD3-4CBD-B5A3-1FB9B52F74F0}" type="presParOf" srcId="{F657908E-156D-4590-97B8-775AFC633D58}" destId="{8CECAD2A-1B82-4EB1-99A6-68CF947D4121}" srcOrd="10" destOrd="0" presId="urn:microsoft.com/office/officeart/2005/8/layout/default"/>
    <dgm:cxn modelId="{823281BA-E999-48B2-B586-C2E3EE23ACA0}" type="presParOf" srcId="{F657908E-156D-4590-97B8-775AFC633D58}" destId="{BDAA0B32-5FDF-4531-B657-90B0894C387D}" srcOrd="11" destOrd="0" presId="urn:microsoft.com/office/officeart/2005/8/layout/default"/>
    <dgm:cxn modelId="{D2C03E7B-08BB-4109-8297-877836F08B3F}" type="presParOf" srcId="{F657908E-156D-4590-97B8-775AFC633D58}" destId="{76FCF0A9-9943-4E87-B4AB-EE6956F43B0C}" srcOrd="12" destOrd="0" presId="urn:microsoft.com/office/officeart/2005/8/layout/default"/>
    <dgm:cxn modelId="{5982B499-55E3-4EB2-9C40-2D812D794BBC}" type="presParOf" srcId="{F657908E-156D-4590-97B8-775AFC633D58}" destId="{6601B293-E2D0-48CC-B97E-81F28E6B43F1}" srcOrd="13" destOrd="0" presId="urn:microsoft.com/office/officeart/2005/8/layout/default"/>
    <dgm:cxn modelId="{B96AC4F8-F2CA-47E8-96CA-BDEE0AFD82D0}" type="presParOf" srcId="{F657908E-156D-4590-97B8-775AFC633D58}" destId="{0A8F59E9-AFF1-4339-BE0D-FF340FDE7B98}" srcOrd="14" destOrd="0" presId="urn:microsoft.com/office/officeart/2005/8/layout/default"/>
    <dgm:cxn modelId="{69D58F57-3280-4924-B3CB-149C3ED2203D}" type="presParOf" srcId="{F657908E-156D-4590-97B8-775AFC633D58}" destId="{C1A3B6EA-8588-4EEE-B733-0630227E3B1E}" srcOrd="15" destOrd="0" presId="urn:microsoft.com/office/officeart/2005/8/layout/default"/>
    <dgm:cxn modelId="{80558B43-CED2-4A78-9DF4-D09D8187FB9A}" type="presParOf" srcId="{F657908E-156D-4590-97B8-775AFC633D58}" destId="{3FA79E80-FC5E-4540-9F07-1DF5AD4F8DA5}" srcOrd="16" destOrd="0" presId="urn:microsoft.com/office/officeart/2005/8/layout/default"/>
    <dgm:cxn modelId="{4AC5BBA1-1296-4E61-B57B-755B4EFF5AC3}" type="presParOf" srcId="{F657908E-156D-4590-97B8-775AFC633D58}" destId="{FC856131-156C-47F5-85F4-824CF028DF8E}" srcOrd="17" destOrd="0" presId="urn:microsoft.com/office/officeart/2005/8/layout/default"/>
    <dgm:cxn modelId="{B4F5CE02-CB9C-487D-926F-1C67CC373A02}" type="presParOf" srcId="{F657908E-156D-4590-97B8-775AFC633D58}" destId="{0DFD5478-ABA8-4F89-9915-3D32860C242D}" srcOrd="18" destOrd="0" presId="urn:microsoft.com/office/officeart/2005/8/layout/default"/>
    <dgm:cxn modelId="{1BD1D65A-5F77-4858-8968-86E3B7692986}" type="presParOf" srcId="{F657908E-156D-4590-97B8-775AFC633D58}" destId="{BE3068A9-27AE-4ADC-AD18-E2ADD2917CFE}" srcOrd="19" destOrd="0" presId="urn:microsoft.com/office/officeart/2005/8/layout/default"/>
    <dgm:cxn modelId="{610E42AE-2EB2-45EE-B993-48F98BAD2BF1}" type="presParOf" srcId="{F657908E-156D-4590-97B8-775AFC633D58}" destId="{93B2020D-EBDD-42F4-9134-B07B5BF6C61A}" srcOrd="20" destOrd="0" presId="urn:microsoft.com/office/officeart/2005/8/layout/default"/>
    <dgm:cxn modelId="{AB6FEAF8-B7F4-4CD2-B183-AB7F742F30D6}" type="presParOf" srcId="{F657908E-156D-4590-97B8-775AFC633D58}" destId="{8AF43DAB-FBB8-4CD0-B5B0-EBEF1B0BB98F}" srcOrd="21" destOrd="0" presId="urn:microsoft.com/office/officeart/2005/8/layout/default"/>
    <dgm:cxn modelId="{57E7BBDC-519F-418F-A82D-DF9A60F1785B}" type="presParOf" srcId="{F657908E-156D-4590-97B8-775AFC633D58}" destId="{651E116E-E87B-4444-98A2-BCD4DD881383}"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ADBD98-C4BF-4A0D-9FF7-7FE05990CE18}" type="doc">
      <dgm:prSet loTypeId="urn:microsoft.com/office/officeart/2005/8/layout/default" loCatId="list" qsTypeId="urn:microsoft.com/office/officeart/2005/8/quickstyle/simple1" qsCatId="simple" csTypeId="urn:microsoft.com/office/officeart/2005/8/colors/accent6_2" csCatId="accent6"/>
      <dgm:spPr/>
      <dgm:t>
        <a:bodyPr/>
        <a:lstStyle/>
        <a:p>
          <a:endParaRPr lang="en-US"/>
        </a:p>
      </dgm:t>
    </dgm:pt>
    <dgm:pt modelId="{C659D56B-7DB9-4ADD-9CE4-8722757F88B4}">
      <dgm:prSet/>
      <dgm:spPr/>
      <dgm:t>
        <a:bodyPr/>
        <a:lstStyle/>
        <a:p>
          <a:r>
            <a:rPr lang="en-US"/>
            <a:t>Web portal will be the first point of entry for the public/clients</a:t>
          </a:r>
        </a:p>
      </dgm:t>
    </dgm:pt>
    <dgm:pt modelId="{7975652A-4533-48BB-B27E-2D4BB5CC4FBF}" type="parTrans" cxnId="{6F079189-28DC-4AD1-88D1-823FEDE0ED91}">
      <dgm:prSet/>
      <dgm:spPr/>
      <dgm:t>
        <a:bodyPr/>
        <a:lstStyle/>
        <a:p>
          <a:endParaRPr lang="en-US"/>
        </a:p>
      </dgm:t>
    </dgm:pt>
    <dgm:pt modelId="{D6EB7BC4-E730-498D-B238-7BB9C85C5028}" type="sibTrans" cxnId="{6F079189-28DC-4AD1-88D1-823FEDE0ED91}">
      <dgm:prSet/>
      <dgm:spPr/>
      <dgm:t>
        <a:bodyPr/>
        <a:lstStyle/>
        <a:p>
          <a:endParaRPr lang="en-US"/>
        </a:p>
      </dgm:t>
    </dgm:pt>
    <dgm:pt modelId="{33622285-28B8-4E39-A45F-3E8892894C4C}">
      <dgm:prSet/>
      <dgm:spPr/>
      <dgm:t>
        <a:bodyPr/>
        <a:lstStyle/>
        <a:p>
          <a:r>
            <a:rPr lang="en-US"/>
            <a:t>Clients will be able to log into their accounts via the web portal</a:t>
          </a:r>
        </a:p>
      </dgm:t>
    </dgm:pt>
    <dgm:pt modelId="{8FA3EAF7-6797-4656-BFF2-BD6EB98E8F11}" type="parTrans" cxnId="{76E4F037-71F4-40B4-8D16-B887E6435AE9}">
      <dgm:prSet/>
      <dgm:spPr/>
      <dgm:t>
        <a:bodyPr/>
        <a:lstStyle/>
        <a:p>
          <a:endParaRPr lang="en-US"/>
        </a:p>
      </dgm:t>
    </dgm:pt>
    <dgm:pt modelId="{DA577FDD-E4A7-4CCB-91F3-DD4F50B8E807}" type="sibTrans" cxnId="{76E4F037-71F4-40B4-8D16-B887E6435AE9}">
      <dgm:prSet/>
      <dgm:spPr/>
      <dgm:t>
        <a:bodyPr/>
        <a:lstStyle/>
        <a:p>
          <a:endParaRPr lang="en-US"/>
        </a:p>
      </dgm:t>
    </dgm:pt>
    <dgm:pt modelId="{FBBE6862-7D7D-4940-8048-F90937C40813}">
      <dgm:prSet/>
      <dgm:spPr/>
      <dgm:t>
        <a:bodyPr/>
        <a:lstStyle/>
        <a:p>
          <a:r>
            <a:rPr lang="en-US"/>
            <a:t>Clients will be able to edit personal information</a:t>
          </a:r>
        </a:p>
      </dgm:t>
    </dgm:pt>
    <dgm:pt modelId="{354D6536-6361-4B0E-B88D-D2328CB978F1}" type="parTrans" cxnId="{BA9945EA-8E0C-46AB-9EEC-A0F978261D2D}">
      <dgm:prSet/>
      <dgm:spPr/>
      <dgm:t>
        <a:bodyPr/>
        <a:lstStyle/>
        <a:p>
          <a:endParaRPr lang="en-US"/>
        </a:p>
      </dgm:t>
    </dgm:pt>
    <dgm:pt modelId="{CA9C939C-9BEB-4DA0-BA76-5740C8D48581}" type="sibTrans" cxnId="{BA9945EA-8E0C-46AB-9EEC-A0F978261D2D}">
      <dgm:prSet/>
      <dgm:spPr/>
      <dgm:t>
        <a:bodyPr/>
        <a:lstStyle/>
        <a:p>
          <a:endParaRPr lang="en-US"/>
        </a:p>
      </dgm:t>
    </dgm:pt>
    <dgm:pt modelId="{622B0859-6306-4C21-9DA2-E50B8C6A434D}">
      <dgm:prSet/>
      <dgm:spPr/>
      <dgm:t>
        <a:bodyPr/>
        <a:lstStyle/>
        <a:p>
          <a:r>
            <a:rPr lang="en-US"/>
            <a:t>Clients will only be able to view their own information</a:t>
          </a:r>
        </a:p>
      </dgm:t>
    </dgm:pt>
    <dgm:pt modelId="{1921B5FB-6278-4F89-BC2F-46740BB997D1}" type="parTrans" cxnId="{90E3ED55-4AD4-4A6C-A374-DD361BEAC81B}">
      <dgm:prSet/>
      <dgm:spPr/>
      <dgm:t>
        <a:bodyPr/>
        <a:lstStyle/>
        <a:p>
          <a:endParaRPr lang="en-US"/>
        </a:p>
      </dgm:t>
    </dgm:pt>
    <dgm:pt modelId="{8BC950B7-2E0A-40F3-9553-20869BBD0AF0}" type="sibTrans" cxnId="{90E3ED55-4AD4-4A6C-A374-DD361BEAC81B}">
      <dgm:prSet/>
      <dgm:spPr/>
      <dgm:t>
        <a:bodyPr/>
        <a:lstStyle/>
        <a:p>
          <a:endParaRPr lang="en-US"/>
        </a:p>
      </dgm:t>
    </dgm:pt>
    <dgm:pt modelId="{D1CD884D-9B09-4235-B7D8-8FCCE8D573C4}">
      <dgm:prSet/>
      <dgm:spPr/>
      <dgm:t>
        <a:bodyPr/>
        <a:lstStyle/>
        <a:p>
          <a:r>
            <a:rPr lang="en-US"/>
            <a:t>Historical transactions can be accessed by clients, staff and managers</a:t>
          </a:r>
        </a:p>
      </dgm:t>
    </dgm:pt>
    <dgm:pt modelId="{C456CA47-E5B0-4EAB-9E09-148FA3E5CE30}" type="parTrans" cxnId="{CB67322D-A356-45B6-992B-B82517010039}">
      <dgm:prSet/>
      <dgm:spPr/>
      <dgm:t>
        <a:bodyPr/>
        <a:lstStyle/>
        <a:p>
          <a:endParaRPr lang="en-US"/>
        </a:p>
      </dgm:t>
    </dgm:pt>
    <dgm:pt modelId="{E8BDC1C1-299B-4F77-B399-03E153553BD9}" type="sibTrans" cxnId="{CB67322D-A356-45B6-992B-B82517010039}">
      <dgm:prSet/>
      <dgm:spPr/>
      <dgm:t>
        <a:bodyPr/>
        <a:lstStyle/>
        <a:p>
          <a:endParaRPr lang="en-US"/>
        </a:p>
      </dgm:t>
    </dgm:pt>
    <dgm:pt modelId="{417D975B-6BB6-4AA6-9B01-8D8CB609262F}">
      <dgm:prSet/>
      <dgm:spPr/>
      <dgm:t>
        <a:bodyPr/>
        <a:lstStyle/>
        <a:p>
          <a:r>
            <a:rPr lang="en-US"/>
            <a:t>Historical transactions cannot be edited, but can be printed in PDF format</a:t>
          </a:r>
        </a:p>
      </dgm:t>
    </dgm:pt>
    <dgm:pt modelId="{04357616-C228-4BCD-A961-41CBA19CAD82}" type="parTrans" cxnId="{CAB5E434-1CAA-4EB8-AAFC-461B825FF179}">
      <dgm:prSet/>
      <dgm:spPr/>
      <dgm:t>
        <a:bodyPr/>
        <a:lstStyle/>
        <a:p>
          <a:endParaRPr lang="en-US"/>
        </a:p>
      </dgm:t>
    </dgm:pt>
    <dgm:pt modelId="{52CF31FA-CFAC-4590-AABB-3F2F5D4CDECE}" type="sibTrans" cxnId="{CAB5E434-1CAA-4EB8-AAFC-461B825FF179}">
      <dgm:prSet/>
      <dgm:spPr/>
      <dgm:t>
        <a:bodyPr/>
        <a:lstStyle/>
        <a:p>
          <a:endParaRPr lang="en-US"/>
        </a:p>
      </dgm:t>
    </dgm:pt>
    <dgm:pt modelId="{CAF3E37D-A75F-4DB2-AFA2-F7937D4A13E4}">
      <dgm:prSet/>
      <dgm:spPr/>
      <dgm:t>
        <a:bodyPr/>
        <a:lstStyle/>
        <a:p>
          <a:r>
            <a:rPr lang="en-US"/>
            <a:t>Web portal will display live information about stock and currency markets</a:t>
          </a:r>
        </a:p>
      </dgm:t>
    </dgm:pt>
    <dgm:pt modelId="{19D58787-03D2-4EB7-B866-656273433264}" type="parTrans" cxnId="{6A1976AF-EE9A-4BFE-B0AD-A205AF00FEC3}">
      <dgm:prSet/>
      <dgm:spPr/>
      <dgm:t>
        <a:bodyPr/>
        <a:lstStyle/>
        <a:p>
          <a:endParaRPr lang="en-US"/>
        </a:p>
      </dgm:t>
    </dgm:pt>
    <dgm:pt modelId="{9F4B3C0B-D9CA-431D-BBB0-F87FABD12BFC}" type="sibTrans" cxnId="{6A1976AF-EE9A-4BFE-B0AD-A205AF00FEC3}">
      <dgm:prSet/>
      <dgm:spPr/>
      <dgm:t>
        <a:bodyPr/>
        <a:lstStyle/>
        <a:p>
          <a:endParaRPr lang="en-US"/>
        </a:p>
      </dgm:t>
    </dgm:pt>
    <dgm:pt modelId="{50BD031C-ADEC-4062-B852-D4896C81D3CE}">
      <dgm:prSet/>
      <dgm:spPr/>
      <dgm:t>
        <a:bodyPr/>
        <a:lstStyle/>
        <a:p>
          <a:r>
            <a:rPr lang="en-US"/>
            <a:t>Web portal will display various services provided by sales team</a:t>
          </a:r>
        </a:p>
      </dgm:t>
    </dgm:pt>
    <dgm:pt modelId="{4EB97C7E-4F3B-421F-ABA8-4E84CF74DC78}" type="parTrans" cxnId="{6A17A607-EE43-42A4-A3D4-4FE0B0A1370D}">
      <dgm:prSet/>
      <dgm:spPr/>
      <dgm:t>
        <a:bodyPr/>
        <a:lstStyle/>
        <a:p>
          <a:endParaRPr lang="en-US"/>
        </a:p>
      </dgm:t>
    </dgm:pt>
    <dgm:pt modelId="{7A638399-73CB-4A41-8D09-0297B88C36E0}" type="sibTrans" cxnId="{6A17A607-EE43-42A4-A3D4-4FE0B0A1370D}">
      <dgm:prSet/>
      <dgm:spPr/>
      <dgm:t>
        <a:bodyPr/>
        <a:lstStyle/>
        <a:p>
          <a:endParaRPr lang="en-US"/>
        </a:p>
      </dgm:t>
    </dgm:pt>
    <dgm:pt modelId="{F61AC3F0-D696-42F2-ADB4-D71539410DF3}">
      <dgm:prSet/>
      <dgm:spPr/>
      <dgm:t>
        <a:bodyPr/>
        <a:lstStyle/>
        <a:p>
          <a:r>
            <a:rPr lang="en-US"/>
            <a:t>Web portal will offer a help desk option to recover lost login information</a:t>
          </a:r>
        </a:p>
      </dgm:t>
    </dgm:pt>
    <dgm:pt modelId="{FEA07C76-B7F8-4CB1-A97A-D19491BB295D}" type="parTrans" cxnId="{9D083F41-A133-418C-8C85-4FF2D34322BB}">
      <dgm:prSet/>
      <dgm:spPr/>
      <dgm:t>
        <a:bodyPr/>
        <a:lstStyle/>
        <a:p>
          <a:endParaRPr lang="en-US"/>
        </a:p>
      </dgm:t>
    </dgm:pt>
    <dgm:pt modelId="{D419768A-918F-423C-9937-3858BD5AC0A6}" type="sibTrans" cxnId="{9D083F41-A133-418C-8C85-4FF2D34322BB}">
      <dgm:prSet/>
      <dgm:spPr/>
      <dgm:t>
        <a:bodyPr/>
        <a:lstStyle/>
        <a:p>
          <a:endParaRPr lang="en-US"/>
        </a:p>
      </dgm:t>
    </dgm:pt>
    <dgm:pt modelId="{E0F71862-7D4B-4917-AAC1-4E71FF22362E}">
      <dgm:prSet/>
      <dgm:spPr/>
      <dgm:t>
        <a:bodyPr/>
        <a:lstStyle/>
        <a:p>
          <a:r>
            <a:rPr lang="en-US"/>
            <a:t>Database will be accessible remotely via mobile devices</a:t>
          </a:r>
        </a:p>
      </dgm:t>
    </dgm:pt>
    <dgm:pt modelId="{CB69077B-DC40-44C3-92E0-5A861E4B4413}" type="parTrans" cxnId="{54BCC96D-8858-4F49-B144-81EBD08A9969}">
      <dgm:prSet/>
      <dgm:spPr/>
      <dgm:t>
        <a:bodyPr/>
        <a:lstStyle/>
        <a:p>
          <a:endParaRPr lang="en-US"/>
        </a:p>
      </dgm:t>
    </dgm:pt>
    <dgm:pt modelId="{561F2820-3386-4D56-A322-0D444FEE4CD5}" type="sibTrans" cxnId="{54BCC96D-8858-4F49-B144-81EBD08A9969}">
      <dgm:prSet/>
      <dgm:spPr/>
      <dgm:t>
        <a:bodyPr/>
        <a:lstStyle/>
        <a:p>
          <a:endParaRPr lang="en-US"/>
        </a:p>
      </dgm:t>
    </dgm:pt>
    <dgm:pt modelId="{DE48BF8E-F81E-40B5-BC25-438186014753}">
      <dgm:prSet/>
      <dgm:spPr/>
      <dgm:t>
        <a:bodyPr/>
        <a:lstStyle/>
        <a:p>
          <a:r>
            <a:rPr lang="en-US"/>
            <a:t>Database will offer rapid response times and current data</a:t>
          </a:r>
        </a:p>
      </dgm:t>
    </dgm:pt>
    <dgm:pt modelId="{A7791C93-8D2C-40B3-A879-D7CBD11B766D}" type="parTrans" cxnId="{8A0A0B68-AA75-4B48-A4A9-49AE349A4771}">
      <dgm:prSet/>
      <dgm:spPr/>
      <dgm:t>
        <a:bodyPr/>
        <a:lstStyle/>
        <a:p>
          <a:endParaRPr lang="en-US"/>
        </a:p>
      </dgm:t>
    </dgm:pt>
    <dgm:pt modelId="{8F0D89D5-8AF0-49F1-8DCE-72E4069F7BC5}" type="sibTrans" cxnId="{8A0A0B68-AA75-4B48-A4A9-49AE349A4771}">
      <dgm:prSet/>
      <dgm:spPr/>
      <dgm:t>
        <a:bodyPr/>
        <a:lstStyle/>
        <a:p>
          <a:endParaRPr lang="en-US"/>
        </a:p>
      </dgm:t>
    </dgm:pt>
    <dgm:pt modelId="{E4B12A34-B4A7-4191-BC6E-B76407F63286}">
      <dgm:prSet/>
      <dgm:spPr/>
      <dgm:t>
        <a:bodyPr/>
        <a:lstStyle/>
        <a:p>
          <a:r>
            <a:rPr lang="en-US"/>
            <a:t>Database will have hierarchical security for all users</a:t>
          </a:r>
        </a:p>
      </dgm:t>
    </dgm:pt>
    <dgm:pt modelId="{693E6BC6-DCAE-4199-B832-EBD7D67C2FCF}" type="parTrans" cxnId="{BDDDB3B4-8C95-4B38-A332-E6FD7D14DE59}">
      <dgm:prSet/>
      <dgm:spPr/>
      <dgm:t>
        <a:bodyPr/>
        <a:lstStyle/>
        <a:p>
          <a:endParaRPr lang="en-US"/>
        </a:p>
      </dgm:t>
    </dgm:pt>
    <dgm:pt modelId="{74ABE4CD-AE82-46C4-9810-6C23213CA74B}" type="sibTrans" cxnId="{BDDDB3B4-8C95-4B38-A332-E6FD7D14DE59}">
      <dgm:prSet/>
      <dgm:spPr/>
      <dgm:t>
        <a:bodyPr/>
        <a:lstStyle/>
        <a:p>
          <a:endParaRPr lang="en-US"/>
        </a:p>
      </dgm:t>
    </dgm:pt>
    <dgm:pt modelId="{9E3E618B-188C-419B-867B-390B256FE935}">
      <dgm:prSet/>
      <dgm:spPr/>
      <dgm:t>
        <a:bodyPr/>
        <a:lstStyle/>
        <a:p>
          <a:r>
            <a:rPr lang="en-US"/>
            <a:t>Managers will have administrator rights to partition privileges to users</a:t>
          </a:r>
        </a:p>
      </dgm:t>
    </dgm:pt>
    <dgm:pt modelId="{F7168C54-A9E0-4DCF-AADA-F6573957A167}" type="parTrans" cxnId="{9C6B512C-44D4-49C4-B130-B73DE1001434}">
      <dgm:prSet/>
      <dgm:spPr/>
      <dgm:t>
        <a:bodyPr/>
        <a:lstStyle/>
        <a:p>
          <a:endParaRPr lang="en-US"/>
        </a:p>
      </dgm:t>
    </dgm:pt>
    <dgm:pt modelId="{5E312A66-1D33-4113-B90F-62AF854F03FB}" type="sibTrans" cxnId="{9C6B512C-44D4-49C4-B130-B73DE1001434}">
      <dgm:prSet/>
      <dgm:spPr/>
      <dgm:t>
        <a:bodyPr/>
        <a:lstStyle/>
        <a:p>
          <a:endParaRPr lang="en-US"/>
        </a:p>
      </dgm:t>
    </dgm:pt>
    <dgm:pt modelId="{1DA235AD-FA2B-46F5-BB6A-D244057E3147}">
      <dgm:prSet/>
      <dgm:spPr/>
      <dgm:t>
        <a:bodyPr/>
        <a:lstStyle/>
        <a:p>
          <a:r>
            <a:rPr lang="en-US"/>
            <a:t>Web interface will be accessible for smart phones (android and IOS), 7” and 10” tablets, and pc’s</a:t>
          </a:r>
        </a:p>
      </dgm:t>
    </dgm:pt>
    <dgm:pt modelId="{231DBD45-DBC3-4B22-B3F5-8CD51809B27D}" type="parTrans" cxnId="{4ED28CA0-5AE4-46D8-AA18-2E05AF7F49F4}">
      <dgm:prSet/>
      <dgm:spPr/>
      <dgm:t>
        <a:bodyPr/>
        <a:lstStyle/>
        <a:p>
          <a:endParaRPr lang="en-US"/>
        </a:p>
      </dgm:t>
    </dgm:pt>
    <dgm:pt modelId="{D9FBACF8-A441-4619-A438-F624FD37207A}" type="sibTrans" cxnId="{4ED28CA0-5AE4-46D8-AA18-2E05AF7F49F4}">
      <dgm:prSet/>
      <dgm:spPr/>
      <dgm:t>
        <a:bodyPr/>
        <a:lstStyle/>
        <a:p>
          <a:endParaRPr lang="en-US"/>
        </a:p>
      </dgm:t>
    </dgm:pt>
    <dgm:pt modelId="{DFA47BEC-8FF5-4F1D-B7CF-450B9E5E83A9}">
      <dgm:prSet/>
      <dgm:spPr/>
      <dgm:t>
        <a:bodyPr/>
        <a:lstStyle/>
        <a:p>
          <a:r>
            <a:rPr lang="en-US"/>
            <a:t>Database interface will provide options to lock and suspend client accounts, and display financial history reports</a:t>
          </a:r>
        </a:p>
      </dgm:t>
    </dgm:pt>
    <dgm:pt modelId="{ACAEAEAA-8B4A-4E35-B27F-82D67C160CF0}" type="parTrans" cxnId="{7506AA9A-7CF6-4C10-BE09-F55E72D0B8D7}">
      <dgm:prSet/>
      <dgm:spPr/>
      <dgm:t>
        <a:bodyPr/>
        <a:lstStyle/>
        <a:p>
          <a:endParaRPr lang="en-US"/>
        </a:p>
      </dgm:t>
    </dgm:pt>
    <dgm:pt modelId="{E4693914-9314-4B5B-B239-2E475C22C2C2}" type="sibTrans" cxnId="{7506AA9A-7CF6-4C10-BE09-F55E72D0B8D7}">
      <dgm:prSet/>
      <dgm:spPr/>
      <dgm:t>
        <a:bodyPr/>
        <a:lstStyle/>
        <a:p>
          <a:endParaRPr lang="en-US"/>
        </a:p>
      </dgm:t>
    </dgm:pt>
    <dgm:pt modelId="{025A8BD2-2BA0-4EC3-B87C-507343AF7452}">
      <dgm:prSet/>
      <dgm:spPr/>
      <dgm:t>
        <a:bodyPr/>
        <a:lstStyle/>
        <a:p>
          <a:r>
            <a:rPr lang="en-US"/>
            <a:t>Database interface will provide options to update transaction and client details.</a:t>
          </a:r>
        </a:p>
      </dgm:t>
    </dgm:pt>
    <dgm:pt modelId="{EFDEB62F-936B-446B-920D-B959FE84210B}" type="parTrans" cxnId="{F401C7DB-F9FD-43DE-8197-9FFAA436AC64}">
      <dgm:prSet/>
      <dgm:spPr/>
      <dgm:t>
        <a:bodyPr/>
        <a:lstStyle/>
        <a:p>
          <a:endParaRPr lang="en-US"/>
        </a:p>
      </dgm:t>
    </dgm:pt>
    <dgm:pt modelId="{981FA4CB-ECB4-4607-A1B2-4CB4F9019978}" type="sibTrans" cxnId="{F401C7DB-F9FD-43DE-8197-9FFAA436AC64}">
      <dgm:prSet/>
      <dgm:spPr/>
      <dgm:t>
        <a:bodyPr/>
        <a:lstStyle/>
        <a:p>
          <a:endParaRPr lang="en-US"/>
        </a:p>
      </dgm:t>
    </dgm:pt>
    <dgm:pt modelId="{1F2CE59C-1A53-4959-8CA7-92929A7C6E79}" type="pres">
      <dgm:prSet presAssocID="{E3ADBD98-C4BF-4A0D-9FF7-7FE05990CE18}" presName="diagram" presStyleCnt="0">
        <dgm:presLayoutVars>
          <dgm:dir/>
          <dgm:resizeHandles val="exact"/>
        </dgm:presLayoutVars>
      </dgm:prSet>
      <dgm:spPr/>
      <dgm:t>
        <a:bodyPr/>
        <a:lstStyle/>
        <a:p>
          <a:endParaRPr lang="en-US"/>
        </a:p>
      </dgm:t>
    </dgm:pt>
    <dgm:pt modelId="{C2A4D955-E746-4F11-9B76-B0F17D1421F1}" type="pres">
      <dgm:prSet presAssocID="{C659D56B-7DB9-4ADD-9CE4-8722757F88B4}" presName="node" presStyleLbl="node1" presStyleIdx="0" presStyleCnt="16">
        <dgm:presLayoutVars>
          <dgm:bulletEnabled val="1"/>
        </dgm:presLayoutVars>
      </dgm:prSet>
      <dgm:spPr/>
      <dgm:t>
        <a:bodyPr/>
        <a:lstStyle/>
        <a:p>
          <a:endParaRPr lang="en-US"/>
        </a:p>
      </dgm:t>
    </dgm:pt>
    <dgm:pt modelId="{917585CC-AE25-48B4-B6B3-88FCD32F15C2}" type="pres">
      <dgm:prSet presAssocID="{D6EB7BC4-E730-498D-B238-7BB9C85C5028}" presName="sibTrans" presStyleCnt="0"/>
      <dgm:spPr/>
    </dgm:pt>
    <dgm:pt modelId="{C24A2CF4-39B9-4988-BF3E-092F4ED0C865}" type="pres">
      <dgm:prSet presAssocID="{33622285-28B8-4E39-A45F-3E8892894C4C}" presName="node" presStyleLbl="node1" presStyleIdx="1" presStyleCnt="16">
        <dgm:presLayoutVars>
          <dgm:bulletEnabled val="1"/>
        </dgm:presLayoutVars>
      </dgm:prSet>
      <dgm:spPr/>
      <dgm:t>
        <a:bodyPr/>
        <a:lstStyle/>
        <a:p>
          <a:endParaRPr lang="en-US"/>
        </a:p>
      </dgm:t>
    </dgm:pt>
    <dgm:pt modelId="{E5FD4086-4CBA-410D-8A11-529C120DE398}" type="pres">
      <dgm:prSet presAssocID="{DA577FDD-E4A7-4CCB-91F3-DD4F50B8E807}" presName="sibTrans" presStyleCnt="0"/>
      <dgm:spPr/>
    </dgm:pt>
    <dgm:pt modelId="{CC59B819-9979-4CD0-9496-3803157DA140}" type="pres">
      <dgm:prSet presAssocID="{FBBE6862-7D7D-4940-8048-F90937C40813}" presName="node" presStyleLbl="node1" presStyleIdx="2" presStyleCnt="16">
        <dgm:presLayoutVars>
          <dgm:bulletEnabled val="1"/>
        </dgm:presLayoutVars>
      </dgm:prSet>
      <dgm:spPr/>
      <dgm:t>
        <a:bodyPr/>
        <a:lstStyle/>
        <a:p>
          <a:endParaRPr lang="en-US"/>
        </a:p>
      </dgm:t>
    </dgm:pt>
    <dgm:pt modelId="{D6B4E9E3-438C-4FEF-A33F-F1A2C44362E8}" type="pres">
      <dgm:prSet presAssocID="{CA9C939C-9BEB-4DA0-BA76-5740C8D48581}" presName="sibTrans" presStyleCnt="0"/>
      <dgm:spPr/>
    </dgm:pt>
    <dgm:pt modelId="{EF2B22D1-8E66-4F1C-BA32-2F54A107FCEB}" type="pres">
      <dgm:prSet presAssocID="{622B0859-6306-4C21-9DA2-E50B8C6A434D}" presName="node" presStyleLbl="node1" presStyleIdx="3" presStyleCnt="16">
        <dgm:presLayoutVars>
          <dgm:bulletEnabled val="1"/>
        </dgm:presLayoutVars>
      </dgm:prSet>
      <dgm:spPr/>
      <dgm:t>
        <a:bodyPr/>
        <a:lstStyle/>
        <a:p>
          <a:endParaRPr lang="en-US"/>
        </a:p>
      </dgm:t>
    </dgm:pt>
    <dgm:pt modelId="{3A943EE3-D4FB-439E-91B7-93ACD9C9B31E}" type="pres">
      <dgm:prSet presAssocID="{8BC950B7-2E0A-40F3-9553-20869BBD0AF0}" presName="sibTrans" presStyleCnt="0"/>
      <dgm:spPr/>
    </dgm:pt>
    <dgm:pt modelId="{A5E4F74C-2E24-4990-BDB0-1DB374D2AFFD}" type="pres">
      <dgm:prSet presAssocID="{D1CD884D-9B09-4235-B7D8-8FCCE8D573C4}" presName="node" presStyleLbl="node1" presStyleIdx="4" presStyleCnt="16">
        <dgm:presLayoutVars>
          <dgm:bulletEnabled val="1"/>
        </dgm:presLayoutVars>
      </dgm:prSet>
      <dgm:spPr/>
      <dgm:t>
        <a:bodyPr/>
        <a:lstStyle/>
        <a:p>
          <a:endParaRPr lang="en-US"/>
        </a:p>
      </dgm:t>
    </dgm:pt>
    <dgm:pt modelId="{73B00050-3711-43E8-84F3-978B5980FB11}" type="pres">
      <dgm:prSet presAssocID="{E8BDC1C1-299B-4F77-B399-03E153553BD9}" presName="sibTrans" presStyleCnt="0"/>
      <dgm:spPr/>
    </dgm:pt>
    <dgm:pt modelId="{95DD116D-D4C0-436A-8F44-51BAA8E43BCA}" type="pres">
      <dgm:prSet presAssocID="{417D975B-6BB6-4AA6-9B01-8D8CB609262F}" presName="node" presStyleLbl="node1" presStyleIdx="5" presStyleCnt="16">
        <dgm:presLayoutVars>
          <dgm:bulletEnabled val="1"/>
        </dgm:presLayoutVars>
      </dgm:prSet>
      <dgm:spPr/>
      <dgm:t>
        <a:bodyPr/>
        <a:lstStyle/>
        <a:p>
          <a:endParaRPr lang="en-US"/>
        </a:p>
      </dgm:t>
    </dgm:pt>
    <dgm:pt modelId="{1FD2F3FC-FE76-4EE4-961C-ECFFB2E87BBE}" type="pres">
      <dgm:prSet presAssocID="{52CF31FA-CFAC-4590-AABB-3F2F5D4CDECE}" presName="sibTrans" presStyleCnt="0"/>
      <dgm:spPr/>
    </dgm:pt>
    <dgm:pt modelId="{8559CFF2-27F6-408B-8C89-B81549279906}" type="pres">
      <dgm:prSet presAssocID="{CAF3E37D-A75F-4DB2-AFA2-F7937D4A13E4}" presName="node" presStyleLbl="node1" presStyleIdx="6" presStyleCnt="16">
        <dgm:presLayoutVars>
          <dgm:bulletEnabled val="1"/>
        </dgm:presLayoutVars>
      </dgm:prSet>
      <dgm:spPr/>
      <dgm:t>
        <a:bodyPr/>
        <a:lstStyle/>
        <a:p>
          <a:endParaRPr lang="en-US"/>
        </a:p>
      </dgm:t>
    </dgm:pt>
    <dgm:pt modelId="{0C0DC10A-1911-4A65-8E62-C5D6521D3A66}" type="pres">
      <dgm:prSet presAssocID="{9F4B3C0B-D9CA-431D-BBB0-F87FABD12BFC}" presName="sibTrans" presStyleCnt="0"/>
      <dgm:spPr/>
    </dgm:pt>
    <dgm:pt modelId="{78F11A57-9CB8-4978-AEE0-25959B89FBF3}" type="pres">
      <dgm:prSet presAssocID="{50BD031C-ADEC-4062-B852-D4896C81D3CE}" presName="node" presStyleLbl="node1" presStyleIdx="7" presStyleCnt="16">
        <dgm:presLayoutVars>
          <dgm:bulletEnabled val="1"/>
        </dgm:presLayoutVars>
      </dgm:prSet>
      <dgm:spPr/>
      <dgm:t>
        <a:bodyPr/>
        <a:lstStyle/>
        <a:p>
          <a:endParaRPr lang="en-US"/>
        </a:p>
      </dgm:t>
    </dgm:pt>
    <dgm:pt modelId="{2F367262-6D98-46FC-A423-C3EF27056B2B}" type="pres">
      <dgm:prSet presAssocID="{7A638399-73CB-4A41-8D09-0297B88C36E0}" presName="sibTrans" presStyleCnt="0"/>
      <dgm:spPr/>
    </dgm:pt>
    <dgm:pt modelId="{0B522E87-602C-4F60-BADB-3677ED920D9E}" type="pres">
      <dgm:prSet presAssocID="{F61AC3F0-D696-42F2-ADB4-D71539410DF3}" presName="node" presStyleLbl="node1" presStyleIdx="8" presStyleCnt="16">
        <dgm:presLayoutVars>
          <dgm:bulletEnabled val="1"/>
        </dgm:presLayoutVars>
      </dgm:prSet>
      <dgm:spPr/>
      <dgm:t>
        <a:bodyPr/>
        <a:lstStyle/>
        <a:p>
          <a:endParaRPr lang="en-US"/>
        </a:p>
      </dgm:t>
    </dgm:pt>
    <dgm:pt modelId="{FF751214-7FD2-440A-A167-0A5882E69BE5}" type="pres">
      <dgm:prSet presAssocID="{D419768A-918F-423C-9937-3858BD5AC0A6}" presName="sibTrans" presStyleCnt="0"/>
      <dgm:spPr/>
    </dgm:pt>
    <dgm:pt modelId="{4F2852E9-E8A9-4C67-82FD-22BD864F5FC8}" type="pres">
      <dgm:prSet presAssocID="{E0F71862-7D4B-4917-AAC1-4E71FF22362E}" presName="node" presStyleLbl="node1" presStyleIdx="9" presStyleCnt="16">
        <dgm:presLayoutVars>
          <dgm:bulletEnabled val="1"/>
        </dgm:presLayoutVars>
      </dgm:prSet>
      <dgm:spPr/>
      <dgm:t>
        <a:bodyPr/>
        <a:lstStyle/>
        <a:p>
          <a:endParaRPr lang="en-US"/>
        </a:p>
      </dgm:t>
    </dgm:pt>
    <dgm:pt modelId="{F49DD5C7-DD93-48BB-93A9-1DE83ADE1A5D}" type="pres">
      <dgm:prSet presAssocID="{561F2820-3386-4D56-A322-0D444FEE4CD5}" presName="sibTrans" presStyleCnt="0"/>
      <dgm:spPr/>
    </dgm:pt>
    <dgm:pt modelId="{1456155A-5BF2-43F8-9E14-421EA05A0C1D}" type="pres">
      <dgm:prSet presAssocID="{DE48BF8E-F81E-40B5-BC25-438186014753}" presName="node" presStyleLbl="node1" presStyleIdx="10" presStyleCnt="16">
        <dgm:presLayoutVars>
          <dgm:bulletEnabled val="1"/>
        </dgm:presLayoutVars>
      </dgm:prSet>
      <dgm:spPr/>
      <dgm:t>
        <a:bodyPr/>
        <a:lstStyle/>
        <a:p>
          <a:endParaRPr lang="en-US"/>
        </a:p>
      </dgm:t>
    </dgm:pt>
    <dgm:pt modelId="{FCCD5892-3E5B-4A1C-A65F-EE81D276CA89}" type="pres">
      <dgm:prSet presAssocID="{8F0D89D5-8AF0-49F1-8DCE-72E4069F7BC5}" presName="sibTrans" presStyleCnt="0"/>
      <dgm:spPr/>
    </dgm:pt>
    <dgm:pt modelId="{2B7E7ECF-777D-45E9-88BF-1773600E6AEE}" type="pres">
      <dgm:prSet presAssocID="{E4B12A34-B4A7-4191-BC6E-B76407F63286}" presName="node" presStyleLbl="node1" presStyleIdx="11" presStyleCnt="16">
        <dgm:presLayoutVars>
          <dgm:bulletEnabled val="1"/>
        </dgm:presLayoutVars>
      </dgm:prSet>
      <dgm:spPr/>
      <dgm:t>
        <a:bodyPr/>
        <a:lstStyle/>
        <a:p>
          <a:endParaRPr lang="en-US"/>
        </a:p>
      </dgm:t>
    </dgm:pt>
    <dgm:pt modelId="{D9C03B0B-345A-49EE-B919-F56DA8852CE7}" type="pres">
      <dgm:prSet presAssocID="{74ABE4CD-AE82-46C4-9810-6C23213CA74B}" presName="sibTrans" presStyleCnt="0"/>
      <dgm:spPr/>
    </dgm:pt>
    <dgm:pt modelId="{A7C2D88A-D316-406A-8C50-08566D52835D}" type="pres">
      <dgm:prSet presAssocID="{9E3E618B-188C-419B-867B-390B256FE935}" presName="node" presStyleLbl="node1" presStyleIdx="12" presStyleCnt="16">
        <dgm:presLayoutVars>
          <dgm:bulletEnabled val="1"/>
        </dgm:presLayoutVars>
      </dgm:prSet>
      <dgm:spPr/>
      <dgm:t>
        <a:bodyPr/>
        <a:lstStyle/>
        <a:p>
          <a:endParaRPr lang="en-US"/>
        </a:p>
      </dgm:t>
    </dgm:pt>
    <dgm:pt modelId="{D9D094AC-5B4C-43B7-A07E-B6522D78AEA2}" type="pres">
      <dgm:prSet presAssocID="{5E312A66-1D33-4113-B90F-62AF854F03FB}" presName="sibTrans" presStyleCnt="0"/>
      <dgm:spPr/>
    </dgm:pt>
    <dgm:pt modelId="{19CFDDE4-606B-4A93-8294-4816A9F4A84F}" type="pres">
      <dgm:prSet presAssocID="{1DA235AD-FA2B-46F5-BB6A-D244057E3147}" presName="node" presStyleLbl="node1" presStyleIdx="13" presStyleCnt="16">
        <dgm:presLayoutVars>
          <dgm:bulletEnabled val="1"/>
        </dgm:presLayoutVars>
      </dgm:prSet>
      <dgm:spPr/>
      <dgm:t>
        <a:bodyPr/>
        <a:lstStyle/>
        <a:p>
          <a:endParaRPr lang="en-US"/>
        </a:p>
      </dgm:t>
    </dgm:pt>
    <dgm:pt modelId="{1E53A84B-1BB1-487C-8B0D-6B5B90EE6FD8}" type="pres">
      <dgm:prSet presAssocID="{D9FBACF8-A441-4619-A438-F624FD37207A}" presName="sibTrans" presStyleCnt="0"/>
      <dgm:spPr/>
    </dgm:pt>
    <dgm:pt modelId="{7FBAFBEC-C82A-4768-B724-A01C7F203C59}" type="pres">
      <dgm:prSet presAssocID="{DFA47BEC-8FF5-4F1D-B7CF-450B9E5E83A9}" presName="node" presStyleLbl="node1" presStyleIdx="14" presStyleCnt="16">
        <dgm:presLayoutVars>
          <dgm:bulletEnabled val="1"/>
        </dgm:presLayoutVars>
      </dgm:prSet>
      <dgm:spPr/>
      <dgm:t>
        <a:bodyPr/>
        <a:lstStyle/>
        <a:p>
          <a:endParaRPr lang="en-US"/>
        </a:p>
      </dgm:t>
    </dgm:pt>
    <dgm:pt modelId="{8924CA0D-01DC-4D5F-B931-609779DAB925}" type="pres">
      <dgm:prSet presAssocID="{E4693914-9314-4B5B-B239-2E475C22C2C2}" presName="sibTrans" presStyleCnt="0"/>
      <dgm:spPr/>
    </dgm:pt>
    <dgm:pt modelId="{CA87CD8B-BCF9-4A06-867F-8284724CB9E0}" type="pres">
      <dgm:prSet presAssocID="{025A8BD2-2BA0-4EC3-B87C-507343AF7452}" presName="node" presStyleLbl="node1" presStyleIdx="15" presStyleCnt="16">
        <dgm:presLayoutVars>
          <dgm:bulletEnabled val="1"/>
        </dgm:presLayoutVars>
      </dgm:prSet>
      <dgm:spPr/>
      <dgm:t>
        <a:bodyPr/>
        <a:lstStyle/>
        <a:p>
          <a:endParaRPr lang="en-US"/>
        </a:p>
      </dgm:t>
    </dgm:pt>
  </dgm:ptLst>
  <dgm:cxnLst>
    <dgm:cxn modelId="{CAB5E434-1CAA-4EB8-AAFC-461B825FF179}" srcId="{E3ADBD98-C4BF-4A0D-9FF7-7FE05990CE18}" destId="{417D975B-6BB6-4AA6-9B01-8D8CB609262F}" srcOrd="5" destOrd="0" parTransId="{04357616-C228-4BCD-A961-41CBA19CAD82}" sibTransId="{52CF31FA-CFAC-4590-AABB-3F2F5D4CDECE}"/>
    <dgm:cxn modelId="{380FAB3F-978D-4945-B342-8931E6EE9E60}" type="presOf" srcId="{FBBE6862-7D7D-4940-8048-F90937C40813}" destId="{CC59B819-9979-4CD0-9496-3803157DA140}" srcOrd="0" destOrd="0" presId="urn:microsoft.com/office/officeart/2005/8/layout/default"/>
    <dgm:cxn modelId="{76E4F037-71F4-40B4-8D16-B887E6435AE9}" srcId="{E3ADBD98-C4BF-4A0D-9FF7-7FE05990CE18}" destId="{33622285-28B8-4E39-A45F-3E8892894C4C}" srcOrd="1" destOrd="0" parTransId="{8FA3EAF7-6797-4656-BFF2-BD6EB98E8F11}" sibTransId="{DA577FDD-E4A7-4CCB-91F3-DD4F50B8E807}"/>
    <dgm:cxn modelId="{C18FE3DF-EC84-435B-9D38-34A73871ACDD}" type="presOf" srcId="{025A8BD2-2BA0-4EC3-B87C-507343AF7452}" destId="{CA87CD8B-BCF9-4A06-867F-8284724CB9E0}" srcOrd="0" destOrd="0" presId="urn:microsoft.com/office/officeart/2005/8/layout/default"/>
    <dgm:cxn modelId="{BDDDB3B4-8C95-4B38-A332-E6FD7D14DE59}" srcId="{E3ADBD98-C4BF-4A0D-9FF7-7FE05990CE18}" destId="{E4B12A34-B4A7-4191-BC6E-B76407F63286}" srcOrd="11" destOrd="0" parTransId="{693E6BC6-DCAE-4199-B832-EBD7D67C2FCF}" sibTransId="{74ABE4CD-AE82-46C4-9810-6C23213CA74B}"/>
    <dgm:cxn modelId="{83F9FEA3-5207-487F-862B-B79EFA017F5C}" type="presOf" srcId="{1DA235AD-FA2B-46F5-BB6A-D244057E3147}" destId="{19CFDDE4-606B-4A93-8294-4816A9F4A84F}" srcOrd="0" destOrd="0" presId="urn:microsoft.com/office/officeart/2005/8/layout/default"/>
    <dgm:cxn modelId="{BA9945EA-8E0C-46AB-9EEC-A0F978261D2D}" srcId="{E3ADBD98-C4BF-4A0D-9FF7-7FE05990CE18}" destId="{FBBE6862-7D7D-4940-8048-F90937C40813}" srcOrd="2" destOrd="0" parTransId="{354D6536-6361-4B0E-B88D-D2328CB978F1}" sibTransId="{CA9C939C-9BEB-4DA0-BA76-5740C8D48581}"/>
    <dgm:cxn modelId="{A461F318-0848-4B45-81D9-2DB1E048945F}" type="presOf" srcId="{E4B12A34-B4A7-4191-BC6E-B76407F63286}" destId="{2B7E7ECF-777D-45E9-88BF-1773600E6AEE}" srcOrd="0" destOrd="0" presId="urn:microsoft.com/office/officeart/2005/8/layout/default"/>
    <dgm:cxn modelId="{7506AA9A-7CF6-4C10-BE09-F55E72D0B8D7}" srcId="{E3ADBD98-C4BF-4A0D-9FF7-7FE05990CE18}" destId="{DFA47BEC-8FF5-4F1D-B7CF-450B9E5E83A9}" srcOrd="14" destOrd="0" parTransId="{ACAEAEAA-8B4A-4E35-B27F-82D67C160CF0}" sibTransId="{E4693914-9314-4B5B-B239-2E475C22C2C2}"/>
    <dgm:cxn modelId="{547289A0-A53F-4E1C-B666-BEE74BF2AACC}" type="presOf" srcId="{C659D56B-7DB9-4ADD-9CE4-8722757F88B4}" destId="{C2A4D955-E746-4F11-9B76-B0F17D1421F1}" srcOrd="0" destOrd="0" presId="urn:microsoft.com/office/officeart/2005/8/layout/default"/>
    <dgm:cxn modelId="{6F079189-28DC-4AD1-88D1-823FEDE0ED91}" srcId="{E3ADBD98-C4BF-4A0D-9FF7-7FE05990CE18}" destId="{C659D56B-7DB9-4ADD-9CE4-8722757F88B4}" srcOrd="0" destOrd="0" parTransId="{7975652A-4533-48BB-B27E-2D4BB5CC4FBF}" sibTransId="{D6EB7BC4-E730-498D-B238-7BB9C85C5028}"/>
    <dgm:cxn modelId="{1B8B8029-80EC-42CE-B06C-60363F897253}" type="presOf" srcId="{DE48BF8E-F81E-40B5-BC25-438186014753}" destId="{1456155A-5BF2-43F8-9E14-421EA05A0C1D}" srcOrd="0" destOrd="0" presId="urn:microsoft.com/office/officeart/2005/8/layout/default"/>
    <dgm:cxn modelId="{9C6B512C-44D4-49C4-B130-B73DE1001434}" srcId="{E3ADBD98-C4BF-4A0D-9FF7-7FE05990CE18}" destId="{9E3E618B-188C-419B-867B-390B256FE935}" srcOrd="12" destOrd="0" parTransId="{F7168C54-A9E0-4DCF-AADA-F6573957A167}" sibTransId="{5E312A66-1D33-4113-B90F-62AF854F03FB}"/>
    <dgm:cxn modelId="{90E3ED55-4AD4-4A6C-A374-DD361BEAC81B}" srcId="{E3ADBD98-C4BF-4A0D-9FF7-7FE05990CE18}" destId="{622B0859-6306-4C21-9DA2-E50B8C6A434D}" srcOrd="3" destOrd="0" parTransId="{1921B5FB-6278-4F89-BC2F-46740BB997D1}" sibTransId="{8BC950B7-2E0A-40F3-9553-20869BBD0AF0}"/>
    <dgm:cxn modelId="{2658AAF1-D612-46CB-93C6-46FF4D32E8CA}" type="presOf" srcId="{CAF3E37D-A75F-4DB2-AFA2-F7937D4A13E4}" destId="{8559CFF2-27F6-408B-8C89-B81549279906}" srcOrd="0" destOrd="0" presId="urn:microsoft.com/office/officeart/2005/8/layout/default"/>
    <dgm:cxn modelId="{456A5F81-6257-47CC-9D6C-EF4923223697}" type="presOf" srcId="{F61AC3F0-D696-42F2-ADB4-D71539410DF3}" destId="{0B522E87-602C-4F60-BADB-3677ED920D9E}" srcOrd="0" destOrd="0" presId="urn:microsoft.com/office/officeart/2005/8/layout/default"/>
    <dgm:cxn modelId="{7AC960CB-934C-4088-8D6E-FE44789D3F54}" type="presOf" srcId="{9E3E618B-188C-419B-867B-390B256FE935}" destId="{A7C2D88A-D316-406A-8C50-08566D52835D}" srcOrd="0" destOrd="0" presId="urn:microsoft.com/office/officeart/2005/8/layout/default"/>
    <dgm:cxn modelId="{9233E624-6A0A-4248-9E14-9BFD3606D15E}" type="presOf" srcId="{50BD031C-ADEC-4062-B852-D4896C81D3CE}" destId="{78F11A57-9CB8-4978-AEE0-25959B89FBF3}" srcOrd="0" destOrd="0" presId="urn:microsoft.com/office/officeart/2005/8/layout/default"/>
    <dgm:cxn modelId="{E069C001-3D28-4EEB-97A6-920359BF4FD0}" type="presOf" srcId="{D1CD884D-9B09-4235-B7D8-8FCCE8D573C4}" destId="{A5E4F74C-2E24-4990-BDB0-1DB374D2AFFD}" srcOrd="0" destOrd="0" presId="urn:microsoft.com/office/officeart/2005/8/layout/default"/>
    <dgm:cxn modelId="{CB67322D-A356-45B6-992B-B82517010039}" srcId="{E3ADBD98-C4BF-4A0D-9FF7-7FE05990CE18}" destId="{D1CD884D-9B09-4235-B7D8-8FCCE8D573C4}" srcOrd="4" destOrd="0" parTransId="{C456CA47-E5B0-4EAB-9E09-148FA3E5CE30}" sibTransId="{E8BDC1C1-299B-4F77-B399-03E153553BD9}"/>
    <dgm:cxn modelId="{4ED28CA0-5AE4-46D8-AA18-2E05AF7F49F4}" srcId="{E3ADBD98-C4BF-4A0D-9FF7-7FE05990CE18}" destId="{1DA235AD-FA2B-46F5-BB6A-D244057E3147}" srcOrd="13" destOrd="0" parTransId="{231DBD45-DBC3-4B22-B3F5-8CD51809B27D}" sibTransId="{D9FBACF8-A441-4619-A438-F624FD37207A}"/>
    <dgm:cxn modelId="{D2C6A65D-F991-4597-81F2-15A605138859}" type="presOf" srcId="{417D975B-6BB6-4AA6-9B01-8D8CB609262F}" destId="{95DD116D-D4C0-436A-8F44-51BAA8E43BCA}" srcOrd="0" destOrd="0" presId="urn:microsoft.com/office/officeart/2005/8/layout/default"/>
    <dgm:cxn modelId="{6A1976AF-EE9A-4BFE-B0AD-A205AF00FEC3}" srcId="{E3ADBD98-C4BF-4A0D-9FF7-7FE05990CE18}" destId="{CAF3E37D-A75F-4DB2-AFA2-F7937D4A13E4}" srcOrd="6" destOrd="0" parTransId="{19D58787-03D2-4EB7-B866-656273433264}" sibTransId="{9F4B3C0B-D9CA-431D-BBB0-F87FABD12BFC}"/>
    <dgm:cxn modelId="{535D82FA-A2D9-4755-8C4E-08A010C3AE5D}" type="presOf" srcId="{622B0859-6306-4C21-9DA2-E50B8C6A434D}" destId="{EF2B22D1-8E66-4F1C-BA32-2F54A107FCEB}" srcOrd="0" destOrd="0" presId="urn:microsoft.com/office/officeart/2005/8/layout/default"/>
    <dgm:cxn modelId="{9D083F41-A133-418C-8C85-4FF2D34322BB}" srcId="{E3ADBD98-C4BF-4A0D-9FF7-7FE05990CE18}" destId="{F61AC3F0-D696-42F2-ADB4-D71539410DF3}" srcOrd="8" destOrd="0" parTransId="{FEA07C76-B7F8-4CB1-A97A-D19491BB295D}" sibTransId="{D419768A-918F-423C-9937-3858BD5AC0A6}"/>
    <dgm:cxn modelId="{E90B76F9-10A1-4671-877E-4EC5FB2C1840}" type="presOf" srcId="{33622285-28B8-4E39-A45F-3E8892894C4C}" destId="{C24A2CF4-39B9-4988-BF3E-092F4ED0C865}" srcOrd="0" destOrd="0" presId="urn:microsoft.com/office/officeart/2005/8/layout/default"/>
    <dgm:cxn modelId="{9C0F9273-0728-4F11-A86E-0D343AF8288D}" type="presOf" srcId="{E3ADBD98-C4BF-4A0D-9FF7-7FE05990CE18}" destId="{1F2CE59C-1A53-4959-8CA7-92929A7C6E79}" srcOrd="0" destOrd="0" presId="urn:microsoft.com/office/officeart/2005/8/layout/default"/>
    <dgm:cxn modelId="{54BCC96D-8858-4F49-B144-81EBD08A9969}" srcId="{E3ADBD98-C4BF-4A0D-9FF7-7FE05990CE18}" destId="{E0F71862-7D4B-4917-AAC1-4E71FF22362E}" srcOrd="9" destOrd="0" parTransId="{CB69077B-DC40-44C3-92E0-5A861E4B4413}" sibTransId="{561F2820-3386-4D56-A322-0D444FEE4CD5}"/>
    <dgm:cxn modelId="{8A0A0B68-AA75-4B48-A4A9-49AE349A4771}" srcId="{E3ADBD98-C4BF-4A0D-9FF7-7FE05990CE18}" destId="{DE48BF8E-F81E-40B5-BC25-438186014753}" srcOrd="10" destOrd="0" parTransId="{A7791C93-8D2C-40B3-A879-D7CBD11B766D}" sibTransId="{8F0D89D5-8AF0-49F1-8DCE-72E4069F7BC5}"/>
    <dgm:cxn modelId="{EE8DD9FA-D703-4165-883A-4E2A23C0693A}" type="presOf" srcId="{E0F71862-7D4B-4917-AAC1-4E71FF22362E}" destId="{4F2852E9-E8A9-4C67-82FD-22BD864F5FC8}" srcOrd="0" destOrd="0" presId="urn:microsoft.com/office/officeart/2005/8/layout/default"/>
    <dgm:cxn modelId="{FE0DCB33-C12A-4428-916F-24FF3BA674DF}" type="presOf" srcId="{DFA47BEC-8FF5-4F1D-B7CF-450B9E5E83A9}" destId="{7FBAFBEC-C82A-4768-B724-A01C7F203C59}" srcOrd="0" destOrd="0" presId="urn:microsoft.com/office/officeart/2005/8/layout/default"/>
    <dgm:cxn modelId="{F401C7DB-F9FD-43DE-8197-9FFAA436AC64}" srcId="{E3ADBD98-C4BF-4A0D-9FF7-7FE05990CE18}" destId="{025A8BD2-2BA0-4EC3-B87C-507343AF7452}" srcOrd="15" destOrd="0" parTransId="{EFDEB62F-936B-446B-920D-B959FE84210B}" sibTransId="{981FA4CB-ECB4-4607-A1B2-4CB4F9019978}"/>
    <dgm:cxn modelId="{6A17A607-EE43-42A4-A3D4-4FE0B0A1370D}" srcId="{E3ADBD98-C4BF-4A0D-9FF7-7FE05990CE18}" destId="{50BD031C-ADEC-4062-B852-D4896C81D3CE}" srcOrd="7" destOrd="0" parTransId="{4EB97C7E-4F3B-421F-ABA8-4E84CF74DC78}" sibTransId="{7A638399-73CB-4A41-8D09-0297B88C36E0}"/>
    <dgm:cxn modelId="{8964F620-B055-4017-8FD3-352C5CEA99EF}" type="presParOf" srcId="{1F2CE59C-1A53-4959-8CA7-92929A7C6E79}" destId="{C2A4D955-E746-4F11-9B76-B0F17D1421F1}" srcOrd="0" destOrd="0" presId="urn:microsoft.com/office/officeart/2005/8/layout/default"/>
    <dgm:cxn modelId="{CAAF790D-3939-4424-B673-A559BBCE128A}" type="presParOf" srcId="{1F2CE59C-1A53-4959-8CA7-92929A7C6E79}" destId="{917585CC-AE25-48B4-B6B3-88FCD32F15C2}" srcOrd="1" destOrd="0" presId="urn:microsoft.com/office/officeart/2005/8/layout/default"/>
    <dgm:cxn modelId="{A83804A3-9A11-4C8B-9BD4-6F459FA308D9}" type="presParOf" srcId="{1F2CE59C-1A53-4959-8CA7-92929A7C6E79}" destId="{C24A2CF4-39B9-4988-BF3E-092F4ED0C865}" srcOrd="2" destOrd="0" presId="urn:microsoft.com/office/officeart/2005/8/layout/default"/>
    <dgm:cxn modelId="{CB13C6FC-B6A0-489E-B0C4-BE007C2284E8}" type="presParOf" srcId="{1F2CE59C-1A53-4959-8CA7-92929A7C6E79}" destId="{E5FD4086-4CBA-410D-8A11-529C120DE398}" srcOrd="3" destOrd="0" presId="urn:microsoft.com/office/officeart/2005/8/layout/default"/>
    <dgm:cxn modelId="{DA72ADED-A95A-4249-9D20-8213315E98D0}" type="presParOf" srcId="{1F2CE59C-1A53-4959-8CA7-92929A7C6E79}" destId="{CC59B819-9979-4CD0-9496-3803157DA140}" srcOrd="4" destOrd="0" presId="urn:microsoft.com/office/officeart/2005/8/layout/default"/>
    <dgm:cxn modelId="{566524AC-F568-41FC-AD9E-97199B6EF454}" type="presParOf" srcId="{1F2CE59C-1A53-4959-8CA7-92929A7C6E79}" destId="{D6B4E9E3-438C-4FEF-A33F-F1A2C44362E8}" srcOrd="5" destOrd="0" presId="urn:microsoft.com/office/officeart/2005/8/layout/default"/>
    <dgm:cxn modelId="{6D9ABBCB-898E-4030-9900-BF158B47EEF8}" type="presParOf" srcId="{1F2CE59C-1A53-4959-8CA7-92929A7C6E79}" destId="{EF2B22D1-8E66-4F1C-BA32-2F54A107FCEB}" srcOrd="6" destOrd="0" presId="urn:microsoft.com/office/officeart/2005/8/layout/default"/>
    <dgm:cxn modelId="{82D0B514-8165-47EF-BCDB-C30DAAFD85E1}" type="presParOf" srcId="{1F2CE59C-1A53-4959-8CA7-92929A7C6E79}" destId="{3A943EE3-D4FB-439E-91B7-93ACD9C9B31E}" srcOrd="7" destOrd="0" presId="urn:microsoft.com/office/officeart/2005/8/layout/default"/>
    <dgm:cxn modelId="{58258B0F-E8F0-4617-9644-DE1DDBEF1BF7}" type="presParOf" srcId="{1F2CE59C-1A53-4959-8CA7-92929A7C6E79}" destId="{A5E4F74C-2E24-4990-BDB0-1DB374D2AFFD}" srcOrd="8" destOrd="0" presId="urn:microsoft.com/office/officeart/2005/8/layout/default"/>
    <dgm:cxn modelId="{662E194B-E134-40B2-814B-F7C181B2B434}" type="presParOf" srcId="{1F2CE59C-1A53-4959-8CA7-92929A7C6E79}" destId="{73B00050-3711-43E8-84F3-978B5980FB11}" srcOrd="9" destOrd="0" presId="urn:microsoft.com/office/officeart/2005/8/layout/default"/>
    <dgm:cxn modelId="{DAF12B65-EA92-492D-817F-99B826FBACE8}" type="presParOf" srcId="{1F2CE59C-1A53-4959-8CA7-92929A7C6E79}" destId="{95DD116D-D4C0-436A-8F44-51BAA8E43BCA}" srcOrd="10" destOrd="0" presId="urn:microsoft.com/office/officeart/2005/8/layout/default"/>
    <dgm:cxn modelId="{9E75A236-5A46-4B90-B388-BBDEFA2F7305}" type="presParOf" srcId="{1F2CE59C-1A53-4959-8CA7-92929A7C6E79}" destId="{1FD2F3FC-FE76-4EE4-961C-ECFFB2E87BBE}" srcOrd="11" destOrd="0" presId="urn:microsoft.com/office/officeart/2005/8/layout/default"/>
    <dgm:cxn modelId="{27E2C8DA-EBEE-4B83-A75F-36FBA893EE57}" type="presParOf" srcId="{1F2CE59C-1A53-4959-8CA7-92929A7C6E79}" destId="{8559CFF2-27F6-408B-8C89-B81549279906}" srcOrd="12" destOrd="0" presId="urn:microsoft.com/office/officeart/2005/8/layout/default"/>
    <dgm:cxn modelId="{33CB4BC1-4B2A-4F46-B8E6-CE35E2DBD1F8}" type="presParOf" srcId="{1F2CE59C-1A53-4959-8CA7-92929A7C6E79}" destId="{0C0DC10A-1911-4A65-8E62-C5D6521D3A66}" srcOrd="13" destOrd="0" presId="urn:microsoft.com/office/officeart/2005/8/layout/default"/>
    <dgm:cxn modelId="{C84D07EA-376C-45E5-B1E5-D167DDE6AAF8}" type="presParOf" srcId="{1F2CE59C-1A53-4959-8CA7-92929A7C6E79}" destId="{78F11A57-9CB8-4978-AEE0-25959B89FBF3}" srcOrd="14" destOrd="0" presId="urn:microsoft.com/office/officeart/2005/8/layout/default"/>
    <dgm:cxn modelId="{1DE1AF48-15F9-4061-90B8-30E0AE22C3D9}" type="presParOf" srcId="{1F2CE59C-1A53-4959-8CA7-92929A7C6E79}" destId="{2F367262-6D98-46FC-A423-C3EF27056B2B}" srcOrd="15" destOrd="0" presId="urn:microsoft.com/office/officeart/2005/8/layout/default"/>
    <dgm:cxn modelId="{E6AF011F-9E51-4C9E-9E98-49CE40815D3D}" type="presParOf" srcId="{1F2CE59C-1A53-4959-8CA7-92929A7C6E79}" destId="{0B522E87-602C-4F60-BADB-3677ED920D9E}" srcOrd="16" destOrd="0" presId="urn:microsoft.com/office/officeart/2005/8/layout/default"/>
    <dgm:cxn modelId="{0738B281-5B77-4DFB-A210-CEFC729BB4E2}" type="presParOf" srcId="{1F2CE59C-1A53-4959-8CA7-92929A7C6E79}" destId="{FF751214-7FD2-440A-A167-0A5882E69BE5}" srcOrd="17" destOrd="0" presId="urn:microsoft.com/office/officeart/2005/8/layout/default"/>
    <dgm:cxn modelId="{1D93EE79-7A03-462D-99BB-12473A4742ED}" type="presParOf" srcId="{1F2CE59C-1A53-4959-8CA7-92929A7C6E79}" destId="{4F2852E9-E8A9-4C67-82FD-22BD864F5FC8}" srcOrd="18" destOrd="0" presId="urn:microsoft.com/office/officeart/2005/8/layout/default"/>
    <dgm:cxn modelId="{7C80C7CD-F88A-487E-8DA2-2F95202A38BF}" type="presParOf" srcId="{1F2CE59C-1A53-4959-8CA7-92929A7C6E79}" destId="{F49DD5C7-DD93-48BB-93A9-1DE83ADE1A5D}" srcOrd="19" destOrd="0" presId="urn:microsoft.com/office/officeart/2005/8/layout/default"/>
    <dgm:cxn modelId="{1A21CCFD-664D-43B7-A060-9F7A496EA33F}" type="presParOf" srcId="{1F2CE59C-1A53-4959-8CA7-92929A7C6E79}" destId="{1456155A-5BF2-43F8-9E14-421EA05A0C1D}" srcOrd="20" destOrd="0" presId="urn:microsoft.com/office/officeart/2005/8/layout/default"/>
    <dgm:cxn modelId="{BD201F21-B4A5-4E3D-B18C-845A8367A172}" type="presParOf" srcId="{1F2CE59C-1A53-4959-8CA7-92929A7C6E79}" destId="{FCCD5892-3E5B-4A1C-A65F-EE81D276CA89}" srcOrd="21" destOrd="0" presId="urn:microsoft.com/office/officeart/2005/8/layout/default"/>
    <dgm:cxn modelId="{B97881A9-634C-4CE7-BA15-B9B498758117}" type="presParOf" srcId="{1F2CE59C-1A53-4959-8CA7-92929A7C6E79}" destId="{2B7E7ECF-777D-45E9-88BF-1773600E6AEE}" srcOrd="22" destOrd="0" presId="urn:microsoft.com/office/officeart/2005/8/layout/default"/>
    <dgm:cxn modelId="{A342FE49-900A-431A-B1DA-6E584F9F452F}" type="presParOf" srcId="{1F2CE59C-1A53-4959-8CA7-92929A7C6E79}" destId="{D9C03B0B-345A-49EE-B919-F56DA8852CE7}" srcOrd="23" destOrd="0" presId="urn:microsoft.com/office/officeart/2005/8/layout/default"/>
    <dgm:cxn modelId="{877BED6F-4178-459E-914A-1CC151E3BE6D}" type="presParOf" srcId="{1F2CE59C-1A53-4959-8CA7-92929A7C6E79}" destId="{A7C2D88A-D316-406A-8C50-08566D52835D}" srcOrd="24" destOrd="0" presId="urn:microsoft.com/office/officeart/2005/8/layout/default"/>
    <dgm:cxn modelId="{3B39F35C-1957-4B2F-92E3-D3BAC090AED4}" type="presParOf" srcId="{1F2CE59C-1A53-4959-8CA7-92929A7C6E79}" destId="{D9D094AC-5B4C-43B7-A07E-B6522D78AEA2}" srcOrd="25" destOrd="0" presId="urn:microsoft.com/office/officeart/2005/8/layout/default"/>
    <dgm:cxn modelId="{7AC5BC55-AE18-4BF7-A573-84D1ACEA4BC8}" type="presParOf" srcId="{1F2CE59C-1A53-4959-8CA7-92929A7C6E79}" destId="{19CFDDE4-606B-4A93-8294-4816A9F4A84F}" srcOrd="26" destOrd="0" presId="urn:microsoft.com/office/officeart/2005/8/layout/default"/>
    <dgm:cxn modelId="{A1EE2A59-7CF6-4776-AD1D-691462616849}" type="presParOf" srcId="{1F2CE59C-1A53-4959-8CA7-92929A7C6E79}" destId="{1E53A84B-1BB1-487C-8B0D-6B5B90EE6FD8}" srcOrd="27" destOrd="0" presId="urn:microsoft.com/office/officeart/2005/8/layout/default"/>
    <dgm:cxn modelId="{D04C52DB-09AE-42E7-B7AE-72E5236A8996}" type="presParOf" srcId="{1F2CE59C-1A53-4959-8CA7-92929A7C6E79}" destId="{7FBAFBEC-C82A-4768-B724-A01C7F203C59}" srcOrd="28" destOrd="0" presId="urn:microsoft.com/office/officeart/2005/8/layout/default"/>
    <dgm:cxn modelId="{B595B6FC-6455-45C6-863D-ABB6B7E16317}" type="presParOf" srcId="{1F2CE59C-1A53-4959-8CA7-92929A7C6E79}" destId="{8924CA0D-01DC-4D5F-B931-609779DAB925}" srcOrd="29" destOrd="0" presId="urn:microsoft.com/office/officeart/2005/8/layout/default"/>
    <dgm:cxn modelId="{62FF96F6-0C7D-4ABC-B24C-72340BE2726B}" type="presParOf" srcId="{1F2CE59C-1A53-4959-8CA7-92929A7C6E79}" destId="{CA87CD8B-BCF9-4A06-867F-8284724CB9E0}" srcOrd="3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067905-202E-4B31-9123-07F34BBD556A}"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CD8854E5-1A30-449E-9024-446B3C2F0E78}">
      <dgm:prSet/>
      <dgm:spPr/>
      <dgm:t>
        <a:bodyPr/>
        <a:lstStyle/>
        <a:p>
          <a:r>
            <a:rPr lang="en-US"/>
            <a:t>Database redundancies for system failure</a:t>
          </a:r>
        </a:p>
      </dgm:t>
    </dgm:pt>
    <dgm:pt modelId="{3C5015F7-5FB3-454A-B275-41AD35AABBB1}" type="parTrans" cxnId="{EED3E67F-2051-42F7-AE99-56A9FC7880C3}">
      <dgm:prSet/>
      <dgm:spPr/>
      <dgm:t>
        <a:bodyPr/>
        <a:lstStyle/>
        <a:p>
          <a:endParaRPr lang="en-US"/>
        </a:p>
      </dgm:t>
    </dgm:pt>
    <dgm:pt modelId="{AE67C9D0-CAA4-440E-B10B-252288443A53}" type="sibTrans" cxnId="{EED3E67F-2051-42F7-AE99-56A9FC7880C3}">
      <dgm:prSet/>
      <dgm:spPr/>
      <dgm:t>
        <a:bodyPr/>
        <a:lstStyle/>
        <a:p>
          <a:endParaRPr lang="en-US"/>
        </a:p>
      </dgm:t>
    </dgm:pt>
    <dgm:pt modelId="{AB58610F-A88B-4C6D-B70F-79C4D0EB8C88}">
      <dgm:prSet/>
      <dgm:spPr/>
      <dgm:t>
        <a:bodyPr/>
        <a:lstStyle/>
        <a:p>
          <a:r>
            <a:rPr lang="en-AU"/>
            <a:t>Personalised</a:t>
          </a:r>
          <a:r>
            <a:rPr lang="en-US"/>
            <a:t> contact information provided to clients for specific sales representatives</a:t>
          </a:r>
        </a:p>
      </dgm:t>
    </dgm:pt>
    <dgm:pt modelId="{B0153501-2DC7-446D-83E5-6A77D79A38DA}" type="parTrans" cxnId="{799CBA28-4CB2-437A-A548-96413853D1E9}">
      <dgm:prSet/>
      <dgm:spPr/>
      <dgm:t>
        <a:bodyPr/>
        <a:lstStyle/>
        <a:p>
          <a:endParaRPr lang="en-US"/>
        </a:p>
      </dgm:t>
    </dgm:pt>
    <dgm:pt modelId="{1E090B2D-AB1F-4D4E-B524-271E87533BFB}" type="sibTrans" cxnId="{799CBA28-4CB2-437A-A548-96413853D1E9}">
      <dgm:prSet/>
      <dgm:spPr/>
      <dgm:t>
        <a:bodyPr/>
        <a:lstStyle/>
        <a:p>
          <a:endParaRPr lang="en-US"/>
        </a:p>
      </dgm:t>
    </dgm:pt>
    <dgm:pt modelId="{C9724D19-3092-472E-BBB2-51CF636BAF59}" type="pres">
      <dgm:prSet presAssocID="{EB067905-202E-4B31-9123-07F34BBD556A}" presName="hierChild1" presStyleCnt="0">
        <dgm:presLayoutVars>
          <dgm:chPref val="1"/>
          <dgm:dir/>
          <dgm:animOne val="branch"/>
          <dgm:animLvl val="lvl"/>
          <dgm:resizeHandles/>
        </dgm:presLayoutVars>
      </dgm:prSet>
      <dgm:spPr/>
      <dgm:t>
        <a:bodyPr/>
        <a:lstStyle/>
        <a:p>
          <a:endParaRPr lang="en-US"/>
        </a:p>
      </dgm:t>
    </dgm:pt>
    <dgm:pt modelId="{ABF5D0F6-9D62-4A10-B00E-8D5E18C39932}" type="pres">
      <dgm:prSet presAssocID="{CD8854E5-1A30-449E-9024-446B3C2F0E78}" presName="hierRoot1" presStyleCnt="0"/>
      <dgm:spPr/>
    </dgm:pt>
    <dgm:pt modelId="{DC67E900-4EDB-4FF9-A00D-1ADE5CB66BBA}" type="pres">
      <dgm:prSet presAssocID="{CD8854E5-1A30-449E-9024-446B3C2F0E78}" presName="composite" presStyleCnt="0"/>
      <dgm:spPr/>
    </dgm:pt>
    <dgm:pt modelId="{CB813B94-323F-4D95-A5CE-7568B93A975B}" type="pres">
      <dgm:prSet presAssocID="{CD8854E5-1A30-449E-9024-446B3C2F0E78}" presName="background" presStyleLbl="node0" presStyleIdx="0" presStyleCnt="2"/>
      <dgm:spPr/>
    </dgm:pt>
    <dgm:pt modelId="{06D15A9F-1B79-491A-8B03-27B6D33E1414}" type="pres">
      <dgm:prSet presAssocID="{CD8854E5-1A30-449E-9024-446B3C2F0E78}" presName="text" presStyleLbl="fgAcc0" presStyleIdx="0" presStyleCnt="2">
        <dgm:presLayoutVars>
          <dgm:chPref val="3"/>
        </dgm:presLayoutVars>
      </dgm:prSet>
      <dgm:spPr/>
      <dgm:t>
        <a:bodyPr/>
        <a:lstStyle/>
        <a:p>
          <a:endParaRPr lang="en-US"/>
        </a:p>
      </dgm:t>
    </dgm:pt>
    <dgm:pt modelId="{B277C874-BF52-4EF8-97DE-C4F1B27779BD}" type="pres">
      <dgm:prSet presAssocID="{CD8854E5-1A30-449E-9024-446B3C2F0E78}" presName="hierChild2" presStyleCnt="0"/>
      <dgm:spPr/>
    </dgm:pt>
    <dgm:pt modelId="{BAF8B47E-1C50-4263-BFBF-5DA9F48589E2}" type="pres">
      <dgm:prSet presAssocID="{AB58610F-A88B-4C6D-B70F-79C4D0EB8C88}" presName="hierRoot1" presStyleCnt="0"/>
      <dgm:spPr/>
    </dgm:pt>
    <dgm:pt modelId="{73670DC4-ABCC-4395-AD31-A0D69C90B34B}" type="pres">
      <dgm:prSet presAssocID="{AB58610F-A88B-4C6D-B70F-79C4D0EB8C88}" presName="composite" presStyleCnt="0"/>
      <dgm:spPr/>
    </dgm:pt>
    <dgm:pt modelId="{6DA507FD-ECB0-4997-A2FB-58DAA8F17B41}" type="pres">
      <dgm:prSet presAssocID="{AB58610F-A88B-4C6D-B70F-79C4D0EB8C88}" presName="background" presStyleLbl="node0" presStyleIdx="1" presStyleCnt="2"/>
      <dgm:spPr/>
    </dgm:pt>
    <dgm:pt modelId="{724102D1-689A-4D49-9C42-A697992FC0FF}" type="pres">
      <dgm:prSet presAssocID="{AB58610F-A88B-4C6D-B70F-79C4D0EB8C88}" presName="text" presStyleLbl="fgAcc0" presStyleIdx="1" presStyleCnt="2">
        <dgm:presLayoutVars>
          <dgm:chPref val="3"/>
        </dgm:presLayoutVars>
      </dgm:prSet>
      <dgm:spPr/>
      <dgm:t>
        <a:bodyPr/>
        <a:lstStyle/>
        <a:p>
          <a:endParaRPr lang="en-US"/>
        </a:p>
      </dgm:t>
    </dgm:pt>
    <dgm:pt modelId="{A594D6AA-5723-4B41-9488-B700D17F81F4}" type="pres">
      <dgm:prSet presAssocID="{AB58610F-A88B-4C6D-B70F-79C4D0EB8C88}" presName="hierChild2" presStyleCnt="0"/>
      <dgm:spPr/>
    </dgm:pt>
  </dgm:ptLst>
  <dgm:cxnLst>
    <dgm:cxn modelId="{31E1A04B-5C9B-4D98-82D0-273DA78DDAB8}" type="presOf" srcId="{AB58610F-A88B-4C6D-B70F-79C4D0EB8C88}" destId="{724102D1-689A-4D49-9C42-A697992FC0FF}" srcOrd="0" destOrd="0" presId="urn:microsoft.com/office/officeart/2005/8/layout/hierarchy1"/>
    <dgm:cxn modelId="{799CBA28-4CB2-437A-A548-96413853D1E9}" srcId="{EB067905-202E-4B31-9123-07F34BBD556A}" destId="{AB58610F-A88B-4C6D-B70F-79C4D0EB8C88}" srcOrd="1" destOrd="0" parTransId="{B0153501-2DC7-446D-83E5-6A77D79A38DA}" sibTransId="{1E090B2D-AB1F-4D4E-B524-271E87533BFB}"/>
    <dgm:cxn modelId="{220C54EF-D891-43C7-936B-07DC0E761ED2}" type="presOf" srcId="{CD8854E5-1A30-449E-9024-446B3C2F0E78}" destId="{06D15A9F-1B79-491A-8B03-27B6D33E1414}" srcOrd="0" destOrd="0" presId="urn:microsoft.com/office/officeart/2005/8/layout/hierarchy1"/>
    <dgm:cxn modelId="{AC4D07F6-63A8-487C-A471-C29159908EFB}" type="presOf" srcId="{EB067905-202E-4B31-9123-07F34BBD556A}" destId="{C9724D19-3092-472E-BBB2-51CF636BAF59}" srcOrd="0" destOrd="0" presId="urn:microsoft.com/office/officeart/2005/8/layout/hierarchy1"/>
    <dgm:cxn modelId="{EED3E67F-2051-42F7-AE99-56A9FC7880C3}" srcId="{EB067905-202E-4B31-9123-07F34BBD556A}" destId="{CD8854E5-1A30-449E-9024-446B3C2F0E78}" srcOrd="0" destOrd="0" parTransId="{3C5015F7-5FB3-454A-B275-41AD35AABBB1}" sibTransId="{AE67C9D0-CAA4-440E-B10B-252288443A53}"/>
    <dgm:cxn modelId="{77CF778E-BF1B-4C7D-92AC-5338311684DE}" type="presParOf" srcId="{C9724D19-3092-472E-BBB2-51CF636BAF59}" destId="{ABF5D0F6-9D62-4A10-B00E-8D5E18C39932}" srcOrd="0" destOrd="0" presId="urn:microsoft.com/office/officeart/2005/8/layout/hierarchy1"/>
    <dgm:cxn modelId="{68015F98-ECC7-41DE-97BC-323F4BDA2AF3}" type="presParOf" srcId="{ABF5D0F6-9D62-4A10-B00E-8D5E18C39932}" destId="{DC67E900-4EDB-4FF9-A00D-1ADE5CB66BBA}" srcOrd="0" destOrd="0" presId="urn:microsoft.com/office/officeart/2005/8/layout/hierarchy1"/>
    <dgm:cxn modelId="{5E2C47EB-47CE-4A51-A836-75C59CED3449}" type="presParOf" srcId="{DC67E900-4EDB-4FF9-A00D-1ADE5CB66BBA}" destId="{CB813B94-323F-4D95-A5CE-7568B93A975B}" srcOrd="0" destOrd="0" presId="urn:microsoft.com/office/officeart/2005/8/layout/hierarchy1"/>
    <dgm:cxn modelId="{61B5347A-C8AB-4C67-9EB8-88C0E7E2A6F9}" type="presParOf" srcId="{DC67E900-4EDB-4FF9-A00D-1ADE5CB66BBA}" destId="{06D15A9F-1B79-491A-8B03-27B6D33E1414}" srcOrd="1" destOrd="0" presId="urn:microsoft.com/office/officeart/2005/8/layout/hierarchy1"/>
    <dgm:cxn modelId="{C572FDA1-48BD-4BE1-B408-443F27951177}" type="presParOf" srcId="{ABF5D0F6-9D62-4A10-B00E-8D5E18C39932}" destId="{B277C874-BF52-4EF8-97DE-C4F1B27779BD}" srcOrd="1" destOrd="0" presId="urn:microsoft.com/office/officeart/2005/8/layout/hierarchy1"/>
    <dgm:cxn modelId="{9AE2145C-0397-4A5B-9560-E3BFCE03A093}" type="presParOf" srcId="{C9724D19-3092-472E-BBB2-51CF636BAF59}" destId="{BAF8B47E-1C50-4263-BFBF-5DA9F48589E2}" srcOrd="1" destOrd="0" presId="urn:microsoft.com/office/officeart/2005/8/layout/hierarchy1"/>
    <dgm:cxn modelId="{5AE40379-1B2C-422B-BEAA-9A66F3EF11DF}" type="presParOf" srcId="{BAF8B47E-1C50-4263-BFBF-5DA9F48589E2}" destId="{73670DC4-ABCC-4395-AD31-A0D69C90B34B}" srcOrd="0" destOrd="0" presId="urn:microsoft.com/office/officeart/2005/8/layout/hierarchy1"/>
    <dgm:cxn modelId="{C7B51024-4E87-4815-A2B8-2E23F68FD724}" type="presParOf" srcId="{73670DC4-ABCC-4395-AD31-A0D69C90B34B}" destId="{6DA507FD-ECB0-4997-A2FB-58DAA8F17B41}" srcOrd="0" destOrd="0" presId="urn:microsoft.com/office/officeart/2005/8/layout/hierarchy1"/>
    <dgm:cxn modelId="{E3268B10-8B62-4FCE-823A-45805A4D59A6}" type="presParOf" srcId="{73670DC4-ABCC-4395-AD31-A0D69C90B34B}" destId="{724102D1-689A-4D49-9C42-A697992FC0FF}" srcOrd="1" destOrd="0" presId="urn:microsoft.com/office/officeart/2005/8/layout/hierarchy1"/>
    <dgm:cxn modelId="{DD05466E-2EB8-4E1F-9426-97531877C0DC}" type="presParOf" srcId="{BAF8B47E-1C50-4263-BFBF-5DA9F48589E2}" destId="{A594D6AA-5723-4B41-9488-B700D17F81F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F99DC85-227D-46AF-84DE-A09302A95FE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92C23F9-AC2F-4EF9-BB0C-F5C1D00068E0}">
      <dgm:prSet/>
      <dgm:spPr/>
      <dgm:t>
        <a:bodyPr/>
        <a:lstStyle/>
        <a:p>
          <a:r>
            <a:rPr lang="en-AU" b="0" i="0" dirty="0"/>
            <a:t>Performance</a:t>
          </a:r>
          <a:endParaRPr lang="en-US" dirty="0"/>
        </a:p>
      </dgm:t>
    </dgm:pt>
    <dgm:pt modelId="{57512903-04D4-497A-9EBB-E53D7A2AB812}" type="parTrans" cxnId="{660E4DD1-D2C6-4B93-8586-A44D97233497}">
      <dgm:prSet/>
      <dgm:spPr/>
      <dgm:t>
        <a:bodyPr/>
        <a:lstStyle/>
        <a:p>
          <a:endParaRPr lang="en-US"/>
        </a:p>
      </dgm:t>
    </dgm:pt>
    <dgm:pt modelId="{8D08D33F-29E5-4D83-A68A-140A6A94F282}" type="sibTrans" cxnId="{660E4DD1-D2C6-4B93-8586-A44D97233497}">
      <dgm:prSet/>
      <dgm:spPr/>
      <dgm:t>
        <a:bodyPr/>
        <a:lstStyle/>
        <a:p>
          <a:endParaRPr lang="en-US"/>
        </a:p>
      </dgm:t>
    </dgm:pt>
    <dgm:pt modelId="{63661127-E214-456C-8F06-945EF31F99B5}">
      <dgm:prSet/>
      <dgm:spPr/>
      <dgm:t>
        <a:bodyPr/>
        <a:lstStyle/>
        <a:p>
          <a:r>
            <a:rPr lang="en-AU" b="0" i="0"/>
            <a:t>Operational Characteristics</a:t>
          </a:r>
          <a:endParaRPr lang="en-US"/>
        </a:p>
      </dgm:t>
    </dgm:pt>
    <dgm:pt modelId="{51B1CAE3-43D8-4945-83D7-C35E9FBBE362}" type="parTrans" cxnId="{1E4D9F00-AA3F-47A9-9149-1E00FC71DC83}">
      <dgm:prSet/>
      <dgm:spPr/>
      <dgm:t>
        <a:bodyPr/>
        <a:lstStyle/>
        <a:p>
          <a:endParaRPr lang="en-US"/>
        </a:p>
      </dgm:t>
    </dgm:pt>
    <dgm:pt modelId="{76E4A4E4-AB44-47F1-83C1-EC0B4299E876}" type="sibTrans" cxnId="{1E4D9F00-AA3F-47A9-9149-1E00FC71DC83}">
      <dgm:prSet/>
      <dgm:spPr/>
      <dgm:t>
        <a:bodyPr/>
        <a:lstStyle/>
        <a:p>
          <a:endParaRPr lang="en-US"/>
        </a:p>
      </dgm:t>
    </dgm:pt>
    <dgm:pt modelId="{93C20BD9-F4E4-4EC3-9F6F-ACDC7D304D04}">
      <dgm:prSet/>
      <dgm:spPr/>
      <dgm:t>
        <a:bodyPr/>
        <a:lstStyle/>
        <a:p>
          <a:r>
            <a:rPr lang="en-AU" b="0" i="0"/>
            <a:t>Scalability</a:t>
          </a:r>
          <a:endParaRPr lang="en-US"/>
        </a:p>
      </dgm:t>
    </dgm:pt>
    <dgm:pt modelId="{DCF83E17-34AC-4FAC-B554-0CCCAEFD95A0}" type="parTrans" cxnId="{EFF99A0B-B87C-498B-B671-D03ED08BE3AD}">
      <dgm:prSet/>
      <dgm:spPr/>
      <dgm:t>
        <a:bodyPr/>
        <a:lstStyle/>
        <a:p>
          <a:endParaRPr lang="en-US"/>
        </a:p>
      </dgm:t>
    </dgm:pt>
    <dgm:pt modelId="{926DE6F0-88B9-4102-965D-C83C1A72886A}" type="sibTrans" cxnId="{EFF99A0B-B87C-498B-B671-D03ED08BE3AD}">
      <dgm:prSet/>
      <dgm:spPr/>
      <dgm:t>
        <a:bodyPr/>
        <a:lstStyle/>
        <a:p>
          <a:endParaRPr lang="en-US"/>
        </a:p>
      </dgm:t>
    </dgm:pt>
    <dgm:pt modelId="{85E01BD5-094A-4C2B-BFF4-761863BC58C9}" type="pres">
      <dgm:prSet presAssocID="{EF99DC85-227D-46AF-84DE-A09302A95FE8}" presName="linear" presStyleCnt="0">
        <dgm:presLayoutVars>
          <dgm:animLvl val="lvl"/>
          <dgm:resizeHandles val="exact"/>
        </dgm:presLayoutVars>
      </dgm:prSet>
      <dgm:spPr/>
      <dgm:t>
        <a:bodyPr/>
        <a:lstStyle/>
        <a:p>
          <a:endParaRPr lang="en-US"/>
        </a:p>
      </dgm:t>
    </dgm:pt>
    <dgm:pt modelId="{7B0D255E-698D-4CBD-BB73-8183BFD6E244}" type="pres">
      <dgm:prSet presAssocID="{992C23F9-AC2F-4EF9-BB0C-F5C1D00068E0}" presName="parentText" presStyleLbl="node1" presStyleIdx="0" presStyleCnt="3">
        <dgm:presLayoutVars>
          <dgm:chMax val="0"/>
          <dgm:bulletEnabled val="1"/>
        </dgm:presLayoutVars>
      </dgm:prSet>
      <dgm:spPr/>
      <dgm:t>
        <a:bodyPr/>
        <a:lstStyle/>
        <a:p>
          <a:endParaRPr lang="en-US"/>
        </a:p>
      </dgm:t>
    </dgm:pt>
    <dgm:pt modelId="{49576AF3-1F6B-4ECD-9D4C-CF155C422570}" type="pres">
      <dgm:prSet presAssocID="{8D08D33F-29E5-4D83-A68A-140A6A94F282}" presName="spacer" presStyleCnt="0"/>
      <dgm:spPr/>
    </dgm:pt>
    <dgm:pt modelId="{DC6F096D-2049-40FE-8B0C-A856E79DB324}" type="pres">
      <dgm:prSet presAssocID="{63661127-E214-456C-8F06-945EF31F99B5}" presName="parentText" presStyleLbl="node1" presStyleIdx="1" presStyleCnt="3">
        <dgm:presLayoutVars>
          <dgm:chMax val="0"/>
          <dgm:bulletEnabled val="1"/>
        </dgm:presLayoutVars>
      </dgm:prSet>
      <dgm:spPr/>
      <dgm:t>
        <a:bodyPr/>
        <a:lstStyle/>
        <a:p>
          <a:endParaRPr lang="en-US"/>
        </a:p>
      </dgm:t>
    </dgm:pt>
    <dgm:pt modelId="{C2B5310A-FA1D-479A-8A33-EA0E5F8A521C}" type="pres">
      <dgm:prSet presAssocID="{76E4A4E4-AB44-47F1-83C1-EC0B4299E876}" presName="spacer" presStyleCnt="0"/>
      <dgm:spPr/>
    </dgm:pt>
    <dgm:pt modelId="{ECD54FCA-62C5-4D19-ACC1-AD949E57819A}" type="pres">
      <dgm:prSet presAssocID="{93C20BD9-F4E4-4EC3-9F6F-ACDC7D304D04}" presName="parentText" presStyleLbl="node1" presStyleIdx="2" presStyleCnt="3">
        <dgm:presLayoutVars>
          <dgm:chMax val="0"/>
          <dgm:bulletEnabled val="1"/>
        </dgm:presLayoutVars>
      </dgm:prSet>
      <dgm:spPr/>
      <dgm:t>
        <a:bodyPr/>
        <a:lstStyle/>
        <a:p>
          <a:endParaRPr lang="en-US"/>
        </a:p>
      </dgm:t>
    </dgm:pt>
  </dgm:ptLst>
  <dgm:cxnLst>
    <dgm:cxn modelId="{8741D8B1-A04B-470D-A9E2-F8E460C66620}" type="presOf" srcId="{992C23F9-AC2F-4EF9-BB0C-F5C1D00068E0}" destId="{7B0D255E-698D-4CBD-BB73-8183BFD6E244}" srcOrd="0" destOrd="0" presId="urn:microsoft.com/office/officeart/2005/8/layout/vList2"/>
    <dgm:cxn modelId="{EFF99A0B-B87C-498B-B671-D03ED08BE3AD}" srcId="{EF99DC85-227D-46AF-84DE-A09302A95FE8}" destId="{93C20BD9-F4E4-4EC3-9F6F-ACDC7D304D04}" srcOrd="2" destOrd="0" parTransId="{DCF83E17-34AC-4FAC-B554-0CCCAEFD95A0}" sibTransId="{926DE6F0-88B9-4102-965D-C83C1A72886A}"/>
    <dgm:cxn modelId="{660E4DD1-D2C6-4B93-8586-A44D97233497}" srcId="{EF99DC85-227D-46AF-84DE-A09302A95FE8}" destId="{992C23F9-AC2F-4EF9-BB0C-F5C1D00068E0}" srcOrd="0" destOrd="0" parTransId="{57512903-04D4-497A-9EBB-E53D7A2AB812}" sibTransId="{8D08D33F-29E5-4D83-A68A-140A6A94F282}"/>
    <dgm:cxn modelId="{064A555E-C2F4-4427-85FB-50210204681C}" type="presOf" srcId="{63661127-E214-456C-8F06-945EF31F99B5}" destId="{DC6F096D-2049-40FE-8B0C-A856E79DB324}" srcOrd="0" destOrd="0" presId="urn:microsoft.com/office/officeart/2005/8/layout/vList2"/>
    <dgm:cxn modelId="{FE0C30F4-A03B-419D-9204-ECEA57903CEF}" type="presOf" srcId="{93C20BD9-F4E4-4EC3-9F6F-ACDC7D304D04}" destId="{ECD54FCA-62C5-4D19-ACC1-AD949E57819A}" srcOrd="0" destOrd="0" presId="urn:microsoft.com/office/officeart/2005/8/layout/vList2"/>
    <dgm:cxn modelId="{1E4D9F00-AA3F-47A9-9149-1E00FC71DC83}" srcId="{EF99DC85-227D-46AF-84DE-A09302A95FE8}" destId="{63661127-E214-456C-8F06-945EF31F99B5}" srcOrd="1" destOrd="0" parTransId="{51B1CAE3-43D8-4945-83D7-C35E9FBBE362}" sibTransId="{76E4A4E4-AB44-47F1-83C1-EC0B4299E876}"/>
    <dgm:cxn modelId="{08F0ACCC-0223-45DE-95D5-2E239CB737C2}" type="presOf" srcId="{EF99DC85-227D-46AF-84DE-A09302A95FE8}" destId="{85E01BD5-094A-4C2B-BFF4-761863BC58C9}" srcOrd="0" destOrd="0" presId="urn:microsoft.com/office/officeart/2005/8/layout/vList2"/>
    <dgm:cxn modelId="{9E8F3739-CFA9-4FED-AAFF-440C6C41C886}" type="presParOf" srcId="{85E01BD5-094A-4C2B-BFF4-761863BC58C9}" destId="{7B0D255E-698D-4CBD-BB73-8183BFD6E244}" srcOrd="0" destOrd="0" presId="urn:microsoft.com/office/officeart/2005/8/layout/vList2"/>
    <dgm:cxn modelId="{4B7333CB-3C8B-4A77-94D1-5C04BF92016D}" type="presParOf" srcId="{85E01BD5-094A-4C2B-BFF4-761863BC58C9}" destId="{49576AF3-1F6B-4ECD-9D4C-CF155C422570}" srcOrd="1" destOrd="0" presId="urn:microsoft.com/office/officeart/2005/8/layout/vList2"/>
    <dgm:cxn modelId="{913F7BE0-10ED-4FDD-A9D3-51CF24A1ECEB}" type="presParOf" srcId="{85E01BD5-094A-4C2B-BFF4-761863BC58C9}" destId="{DC6F096D-2049-40FE-8B0C-A856E79DB324}" srcOrd="2" destOrd="0" presId="urn:microsoft.com/office/officeart/2005/8/layout/vList2"/>
    <dgm:cxn modelId="{FDC88149-31E0-4C49-864A-3632BDD316DF}" type="presParOf" srcId="{85E01BD5-094A-4C2B-BFF4-761863BC58C9}" destId="{C2B5310A-FA1D-479A-8A33-EA0E5F8A521C}" srcOrd="3" destOrd="0" presId="urn:microsoft.com/office/officeart/2005/8/layout/vList2"/>
    <dgm:cxn modelId="{DE9D22DF-2556-45A9-812B-8AFFE828A670}" type="presParOf" srcId="{85E01BD5-094A-4C2B-BFF4-761863BC58C9}" destId="{ECD54FCA-62C5-4D19-ACC1-AD949E57819A}"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7CA5B2-DE74-4FF5-86D4-552E6E388F33}"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9FBD62DF-E1CB-4FA3-B113-EB06FA130218}">
      <dgm:prSet/>
      <dgm:spPr/>
      <dgm:t>
        <a:bodyPr/>
        <a:lstStyle/>
        <a:p>
          <a:r>
            <a:rPr lang="en-AU" b="0" i="0"/>
            <a:t>Organisational Requirements</a:t>
          </a:r>
          <a:endParaRPr lang="en-US"/>
        </a:p>
      </dgm:t>
    </dgm:pt>
    <dgm:pt modelId="{C01B920A-B24C-4DB1-A94B-3378C62143EC}" type="parTrans" cxnId="{5C59CBA3-5A70-494A-8654-91F7F88D0AA3}">
      <dgm:prSet/>
      <dgm:spPr/>
      <dgm:t>
        <a:bodyPr/>
        <a:lstStyle/>
        <a:p>
          <a:endParaRPr lang="en-US"/>
        </a:p>
      </dgm:t>
    </dgm:pt>
    <dgm:pt modelId="{A198BDE6-CC13-45A8-8777-7D1CC9397F16}" type="sibTrans" cxnId="{5C59CBA3-5A70-494A-8654-91F7F88D0AA3}">
      <dgm:prSet/>
      <dgm:spPr/>
      <dgm:t>
        <a:bodyPr/>
        <a:lstStyle/>
        <a:p>
          <a:endParaRPr lang="en-US"/>
        </a:p>
      </dgm:t>
    </dgm:pt>
    <dgm:pt modelId="{F3DCF70C-A66E-47CD-8442-EB37B4C2522D}">
      <dgm:prSet/>
      <dgm:spPr/>
      <dgm:t>
        <a:bodyPr/>
        <a:lstStyle/>
        <a:p>
          <a:r>
            <a:rPr lang="en-AU" b="0" i="0"/>
            <a:t>Operational Effects</a:t>
          </a:r>
          <a:endParaRPr lang="en-US"/>
        </a:p>
      </dgm:t>
    </dgm:pt>
    <dgm:pt modelId="{90ECD446-C83A-4F9A-A266-4A3ADB8E6B5D}" type="parTrans" cxnId="{6A4CBC42-AD95-4AC4-9FEE-0880478E4073}">
      <dgm:prSet/>
      <dgm:spPr/>
      <dgm:t>
        <a:bodyPr/>
        <a:lstStyle/>
        <a:p>
          <a:endParaRPr lang="en-US"/>
        </a:p>
      </dgm:t>
    </dgm:pt>
    <dgm:pt modelId="{44D77BAE-772A-4027-85ED-0C0E2B4C68A6}" type="sibTrans" cxnId="{6A4CBC42-AD95-4AC4-9FEE-0880478E4073}">
      <dgm:prSet/>
      <dgm:spPr/>
      <dgm:t>
        <a:bodyPr/>
        <a:lstStyle/>
        <a:p>
          <a:endParaRPr lang="en-US"/>
        </a:p>
      </dgm:t>
    </dgm:pt>
    <dgm:pt modelId="{0316D9DA-26F8-4F14-8B38-B5EB2BD7AB21}">
      <dgm:prSet/>
      <dgm:spPr/>
      <dgm:t>
        <a:bodyPr/>
        <a:lstStyle/>
        <a:p>
          <a:r>
            <a:rPr lang="en-AU" b="0" i="0"/>
            <a:t>Employee Response</a:t>
          </a:r>
          <a:endParaRPr lang="en-US"/>
        </a:p>
      </dgm:t>
    </dgm:pt>
    <dgm:pt modelId="{BEABE11C-895E-4599-82CA-FD2F8AF70A98}" type="parTrans" cxnId="{B6967E65-9208-4DE1-80A9-2DADB8602FA3}">
      <dgm:prSet/>
      <dgm:spPr/>
      <dgm:t>
        <a:bodyPr/>
        <a:lstStyle/>
        <a:p>
          <a:endParaRPr lang="en-US"/>
        </a:p>
      </dgm:t>
    </dgm:pt>
    <dgm:pt modelId="{ACE2576E-8F68-4C72-B3F7-024E4DF7D860}" type="sibTrans" cxnId="{B6967E65-9208-4DE1-80A9-2DADB8602FA3}">
      <dgm:prSet/>
      <dgm:spPr/>
      <dgm:t>
        <a:bodyPr/>
        <a:lstStyle/>
        <a:p>
          <a:endParaRPr lang="en-US"/>
        </a:p>
      </dgm:t>
    </dgm:pt>
    <dgm:pt modelId="{01FA7AA9-C7FE-4251-9591-C7B6A3DC2B4E}" type="pres">
      <dgm:prSet presAssocID="{C47CA5B2-DE74-4FF5-86D4-552E6E388F33}" presName="diagram" presStyleCnt="0">
        <dgm:presLayoutVars>
          <dgm:chPref val="1"/>
          <dgm:dir/>
          <dgm:animOne val="branch"/>
          <dgm:animLvl val="lvl"/>
          <dgm:resizeHandles/>
        </dgm:presLayoutVars>
      </dgm:prSet>
      <dgm:spPr/>
      <dgm:t>
        <a:bodyPr/>
        <a:lstStyle/>
        <a:p>
          <a:endParaRPr lang="en-US"/>
        </a:p>
      </dgm:t>
    </dgm:pt>
    <dgm:pt modelId="{F6266911-B092-4CEF-9AF3-12FA0F56AC04}" type="pres">
      <dgm:prSet presAssocID="{9FBD62DF-E1CB-4FA3-B113-EB06FA130218}" presName="root" presStyleCnt="0"/>
      <dgm:spPr/>
    </dgm:pt>
    <dgm:pt modelId="{B6069997-6B9E-4D12-888D-4CAA74E42112}" type="pres">
      <dgm:prSet presAssocID="{9FBD62DF-E1CB-4FA3-B113-EB06FA130218}" presName="rootComposite" presStyleCnt="0"/>
      <dgm:spPr/>
    </dgm:pt>
    <dgm:pt modelId="{4A408C38-DCED-4A0C-A863-B651728BC1B3}" type="pres">
      <dgm:prSet presAssocID="{9FBD62DF-E1CB-4FA3-B113-EB06FA130218}" presName="rootText" presStyleLbl="node1" presStyleIdx="0" presStyleCnt="3"/>
      <dgm:spPr/>
      <dgm:t>
        <a:bodyPr/>
        <a:lstStyle/>
        <a:p>
          <a:endParaRPr lang="en-US"/>
        </a:p>
      </dgm:t>
    </dgm:pt>
    <dgm:pt modelId="{34084DAD-EF7C-4B53-9F55-C65DE958D64F}" type="pres">
      <dgm:prSet presAssocID="{9FBD62DF-E1CB-4FA3-B113-EB06FA130218}" presName="rootConnector" presStyleLbl="node1" presStyleIdx="0" presStyleCnt="3"/>
      <dgm:spPr/>
      <dgm:t>
        <a:bodyPr/>
        <a:lstStyle/>
        <a:p>
          <a:endParaRPr lang="en-US"/>
        </a:p>
      </dgm:t>
    </dgm:pt>
    <dgm:pt modelId="{6521F66C-38F5-4EEC-9DF2-8631A598294F}" type="pres">
      <dgm:prSet presAssocID="{9FBD62DF-E1CB-4FA3-B113-EB06FA130218}" presName="childShape" presStyleCnt="0"/>
      <dgm:spPr/>
    </dgm:pt>
    <dgm:pt modelId="{F5173116-7AC1-4197-847D-CC05F5F16C90}" type="pres">
      <dgm:prSet presAssocID="{F3DCF70C-A66E-47CD-8442-EB37B4C2522D}" presName="root" presStyleCnt="0"/>
      <dgm:spPr/>
    </dgm:pt>
    <dgm:pt modelId="{982EB4D2-FA93-4E6A-A4EA-E937326FD7C8}" type="pres">
      <dgm:prSet presAssocID="{F3DCF70C-A66E-47CD-8442-EB37B4C2522D}" presName="rootComposite" presStyleCnt="0"/>
      <dgm:spPr/>
    </dgm:pt>
    <dgm:pt modelId="{D262AE95-106D-40F0-B62B-16FC463B2928}" type="pres">
      <dgm:prSet presAssocID="{F3DCF70C-A66E-47CD-8442-EB37B4C2522D}" presName="rootText" presStyleLbl="node1" presStyleIdx="1" presStyleCnt="3"/>
      <dgm:spPr/>
      <dgm:t>
        <a:bodyPr/>
        <a:lstStyle/>
        <a:p>
          <a:endParaRPr lang="en-US"/>
        </a:p>
      </dgm:t>
    </dgm:pt>
    <dgm:pt modelId="{EAF4C751-31EA-4064-A4CE-4B798E7B4DF7}" type="pres">
      <dgm:prSet presAssocID="{F3DCF70C-A66E-47CD-8442-EB37B4C2522D}" presName="rootConnector" presStyleLbl="node1" presStyleIdx="1" presStyleCnt="3"/>
      <dgm:spPr/>
      <dgm:t>
        <a:bodyPr/>
        <a:lstStyle/>
        <a:p>
          <a:endParaRPr lang="en-US"/>
        </a:p>
      </dgm:t>
    </dgm:pt>
    <dgm:pt modelId="{9F9447C6-58C6-4B0E-BDBB-A51A6DD4B06F}" type="pres">
      <dgm:prSet presAssocID="{F3DCF70C-A66E-47CD-8442-EB37B4C2522D}" presName="childShape" presStyleCnt="0"/>
      <dgm:spPr/>
    </dgm:pt>
    <dgm:pt modelId="{CCD9521B-8870-476C-86CB-87F4552D95F6}" type="pres">
      <dgm:prSet presAssocID="{0316D9DA-26F8-4F14-8B38-B5EB2BD7AB21}" presName="root" presStyleCnt="0"/>
      <dgm:spPr/>
    </dgm:pt>
    <dgm:pt modelId="{6D080D7E-01E0-437B-BB46-EF462EEEC0C8}" type="pres">
      <dgm:prSet presAssocID="{0316D9DA-26F8-4F14-8B38-B5EB2BD7AB21}" presName="rootComposite" presStyleCnt="0"/>
      <dgm:spPr/>
    </dgm:pt>
    <dgm:pt modelId="{01B45A81-4633-4094-82C8-3DC0420EC96E}" type="pres">
      <dgm:prSet presAssocID="{0316D9DA-26F8-4F14-8B38-B5EB2BD7AB21}" presName="rootText" presStyleLbl="node1" presStyleIdx="2" presStyleCnt="3"/>
      <dgm:spPr/>
      <dgm:t>
        <a:bodyPr/>
        <a:lstStyle/>
        <a:p>
          <a:endParaRPr lang="en-US"/>
        </a:p>
      </dgm:t>
    </dgm:pt>
    <dgm:pt modelId="{0D2EAA46-2D9C-4A56-B614-5A2C71EE66EB}" type="pres">
      <dgm:prSet presAssocID="{0316D9DA-26F8-4F14-8B38-B5EB2BD7AB21}" presName="rootConnector" presStyleLbl="node1" presStyleIdx="2" presStyleCnt="3"/>
      <dgm:spPr/>
      <dgm:t>
        <a:bodyPr/>
        <a:lstStyle/>
        <a:p>
          <a:endParaRPr lang="en-US"/>
        </a:p>
      </dgm:t>
    </dgm:pt>
    <dgm:pt modelId="{CE8DEB75-AFEE-48BD-B486-A94CB04D0764}" type="pres">
      <dgm:prSet presAssocID="{0316D9DA-26F8-4F14-8B38-B5EB2BD7AB21}" presName="childShape" presStyleCnt="0"/>
      <dgm:spPr/>
    </dgm:pt>
  </dgm:ptLst>
  <dgm:cxnLst>
    <dgm:cxn modelId="{2E685C09-621D-4595-A06B-078BCE8E4378}" type="presOf" srcId="{C47CA5B2-DE74-4FF5-86D4-552E6E388F33}" destId="{01FA7AA9-C7FE-4251-9591-C7B6A3DC2B4E}" srcOrd="0" destOrd="0" presId="urn:microsoft.com/office/officeart/2005/8/layout/hierarchy3"/>
    <dgm:cxn modelId="{6A4CBC42-AD95-4AC4-9FEE-0880478E4073}" srcId="{C47CA5B2-DE74-4FF5-86D4-552E6E388F33}" destId="{F3DCF70C-A66E-47CD-8442-EB37B4C2522D}" srcOrd="1" destOrd="0" parTransId="{90ECD446-C83A-4F9A-A266-4A3ADB8E6B5D}" sibTransId="{44D77BAE-772A-4027-85ED-0C0E2B4C68A6}"/>
    <dgm:cxn modelId="{0B1ACA3C-5849-4B1C-9CC4-2CAD8856CE8D}" type="presOf" srcId="{9FBD62DF-E1CB-4FA3-B113-EB06FA130218}" destId="{34084DAD-EF7C-4B53-9F55-C65DE958D64F}" srcOrd="1" destOrd="0" presId="urn:microsoft.com/office/officeart/2005/8/layout/hierarchy3"/>
    <dgm:cxn modelId="{FB330193-C943-4FA4-B20A-8E114F93033E}" type="presOf" srcId="{0316D9DA-26F8-4F14-8B38-B5EB2BD7AB21}" destId="{01B45A81-4633-4094-82C8-3DC0420EC96E}" srcOrd="0" destOrd="0" presId="urn:microsoft.com/office/officeart/2005/8/layout/hierarchy3"/>
    <dgm:cxn modelId="{5C59CBA3-5A70-494A-8654-91F7F88D0AA3}" srcId="{C47CA5B2-DE74-4FF5-86D4-552E6E388F33}" destId="{9FBD62DF-E1CB-4FA3-B113-EB06FA130218}" srcOrd="0" destOrd="0" parTransId="{C01B920A-B24C-4DB1-A94B-3378C62143EC}" sibTransId="{A198BDE6-CC13-45A8-8777-7D1CC9397F16}"/>
    <dgm:cxn modelId="{B6967E65-9208-4DE1-80A9-2DADB8602FA3}" srcId="{C47CA5B2-DE74-4FF5-86D4-552E6E388F33}" destId="{0316D9DA-26F8-4F14-8B38-B5EB2BD7AB21}" srcOrd="2" destOrd="0" parTransId="{BEABE11C-895E-4599-82CA-FD2F8AF70A98}" sibTransId="{ACE2576E-8F68-4C72-B3F7-024E4DF7D860}"/>
    <dgm:cxn modelId="{81F6722F-C320-47E3-A443-4B2C2ED68DBA}" type="presOf" srcId="{9FBD62DF-E1CB-4FA3-B113-EB06FA130218}" destId="{4A408C38-DCED-4A0C-A863-B651728BC1B3}" srcOrd="0" destOrd="0" presId="urn:microsoft.com/office/officeart/2005/8/layout/hierarchy3"/>
    <dgm:cxn modelId="{4820BFAB-00CA-454C-9741-C43ED0602D2B}" type="presOf" srcId="{F3DCF70C-A66E-47CD-8442-EB37B4C2522D}" destId="{EAF4C751-31EA-4064-A4CE-4B798E7B4DF7}" srcOrd="1" destOrd="0" presId="urn:microsoft.com/office/officeart/2005/8/layout/hierarchy3"/>
    <dgm:cxn modelId="{AE50CF38-DDAE-4355-B07D-3C05D78AE4DC}" type="presOf" srcId="{F3DCF70C-A66E-47CD-8442-EB37B4C2522D}" destId="{D262AE95-106D-40F0-B62B-16FC463B2928}" srcOrd="0" destOrd="0" presId="urn:microsoft.com/office/officeart/2005/8/layout/hierarchy3"/>
    <dgm:cxn modelId="{096E4A76-24A6-4574-96F0-42DD992E6916}" type="presOf" srcId="{0316D9DA-26F8-4F14-8B38-B5EB2BD7AB21}" destId="{0D2EAA46-2D9C-4A56-B614-5A2C71EE66EB}" srcOrd="1" destOrd="0" presId="urn:microsoft.com/office/officeart/2005/8/layout/hierarchy3"/>
    <dgm:cxn modelId="{2CFCF980-34B5-4C8F-B9EF-65D85ED8804E}" type="presParOf" srcId="{01FA7AA9-C7FE-4251-9591-C7B6A3DC2B4E}" destId="{F6266911-B092-4CEF-9AF3-12FA0F56AC04}" srcOrd="0" destOrd="0" presId="urn:microsoft.com/office/officeart/2005/8/layout/hierarchy3"/>
    <dgm:cxn modelId="{FE5B5BF6-4C43-4694-8016-F2D2F0A28069}" type="presParOf" srcId="{F6266911-B092-4CEF-9AF3-12FA0F56AC04}" destId="{B6069997-6B9E-4D12-888D-4CAA74E42112}" srcOrd="0" destOrd="0" presId="urn:microsoft.com/office/officeart/2005/8/layout/hierarchy3"/>
    <dgm:cxn modelId="{736DB7CA-3D5F-400A-B42B-FFB557585D47}" type="presParOf" srcId="{B6069997-6B9E-4D12-888D-4CAA74E42112}" destId="{4A408C38-DCED-4A0C-A863-B651728BC1B3}" srcOrd="0" destOrd="0" presId="urn:microsoft.com/office/officeart/2005/8/layout/hierarchy3"/>
    <dgm:cxn modelId="{4E821C7A-3D79-4770-A184-16E68DBEE95F}" type="presParOf" srcId="{B6069997-6B9E-4D12-888D-4CAA74E42112}" destId="{34084DAD-EF7C-4B53-9F55-C65DE958D64F}" srcOrd="1" destOrd="0" presId="urn:microsoft.com/office/officeart/2005/8/layout/hierarchy3"/>
    <dgm:cxn modelId="{288128F4-8893-4ADF-A3B0-022A13C54893}" type="presParOf" srcId="{F6266911-B092-4CEF-9AF3-12FA0F56AC04}" destId="{6521F66C-38F5-4EEC-9DF2-8631A598294F}" srcOrd="1" destOrd="0" presId="urn:microsoft.com/office/officeart/2005/8/layout/hierarchy3"/>
    <dgm:cxn modelId="{2D26E6EF-3D30-48A2-88E8-67B1788DA92E}" type="presParOf" srcId="{01FA7AA9-C7FE-4251-9591-C7B6A3DC2B4E}" destId="{F5173116-7AC1-4197-847D-CC05F5F16C90}" srcOrd="1" destOrd="0" presId="urn:microsoft.com/office/officeart/2005/8/layout/hierarchy3"/>
    <dgm:cxn modelId="{F36DC74B-9CF2-481D-A2D2-B58B69804777}" type="presParOf" srcId="{F5173116-7AC1-4197-847D-CC05F5F16C90}" destId="{982EB4D2-FA93-4E6A-A4EA-E937326FD7C8}" srcOrd="0" destOrd="0" presId="urn:microsoft.com/office/officeart/2005/8/layout/hierarchy3"/>
    <dgm:cxn modelId="{9FB27276-1CBD-4714-A5F0-4ACC7545D7C8}" type="presParOf" srcId="{982EB4D2-FA93-4E6A-A4EA-E937326FD7C8}" destId="{D262AE95-106D-40F0-B62B-16FC463B2928}" srcOrd="0" destOrd="0" presId="urn:microsoft.com/office/officeart/2005/8/layout/hierarchy3"/>
    <dgm:cxn modelId="{973986B5-2088-4213-BA0A-5F6D5EC0C1A1}" type="presParOf" srcId="{982EB4D2-FA93-4E6A-A4EA-E937326FD7C8}" destId="{EAF4C751-31EA-4064-A4CE-4B798E7B4DF7}" srcOrd="1" destOrd="0" presId="urn:microsoft.com/office/officeart/2005/8/layout/hierarchy3"/>
    <dgm:cxn modelId="{6673DA59-E507-4742-8088-6709FE18D947}" type="presParOf" srcId="{F5173116-7AC1-4197-847D-CC05F5F16C90}" destId="{9F9447C6-58C6-4B0E-BDBB-A51A6DD4B06F}" srcOrd="1" destOrd="0" presId="urn:microsoft.com/office/officeart/2005/8/layout/hierarchy3"/>
    <dgm:cxn modelId="{D459A1AB-9163-438F-8FCE-D28F7A83E019}" type="presParOf" srcId="{01FA7AA9-C7FE-4251-9591-C7B6A3DC2B4E}" destId="{CCD9521B-8870-476C-86CB-87F4552D95F6}" srcOrd="2" destOrd="0" presId="urn:microsoft.com/office/officeart/2005/8/layout/hierarchy3"/>
    <dgm:cxn modelId="{FAAC1276-E228-40F2-9805-DF3860E0C1CC}" type="presParOf" srcId="{CCD9521B-8870-476C-86CB-87F4552D95F6}" destId="{6D080D7E-01E0-437B-BB46-EF462EEEC0C8}" srcOrd="0" destOrd="0" presId="urn:microsoft.com/office/officeart/2005/8/layout/hierarchy3"/>
    <dgm:cxn modelId="{8B21F8B4-FD9E-4974-99CF-01BDC495CC6F}" type="presParOf" srcId="{6D080D7E-01E0-437B-BB46-EF462EEEC0C8}" destId="{01B45A81-4633-4094-82C8-3DC0420EC96E}" srcOrd="0" destOrd="0" presId="urn:microsoft.com/office/officeart/2005/8/layout/hierarchy3"/>
    <dgm:cxn modelId="{20321264-8513-495F-AE40-ECB7F5F6C284}" type="presParOf" srcId="{6D080D7E-01E0-437B-BB46-EF462EEEC0C8}" destId="{0D2EAA46-2D9C-4A56-B614-5A2C71EE66EB}" srcOrd="1" destOrd="0" presId="urn:microsoft.com/office/officeart/2005/8/layout/hierarchy3"/>
    <dgm:cxn modelId="{B6B955EF-E522-484F-AD25-0BBF61626431}" type="presParOf" srcId="{CCD9521B-8870-476C-86CB-87F4552D95F6}" destId="{CE8DEB75-AFEE-48BD-B486-A94CB04D076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4D011C-455A-47D8-AA2D-ECD20A065EC4}" type="doc">
      <dgm:prSet loTypeId="urn:microsoft.com/office/officeart/2005/8/layout/cycle6" loCatId="cycle" qsTypeId="urn:microsoft.com/office/officeart/2005/8/quickstyle/simple1" qsCatId="simple" csTypeId="urn:microsoft.com/office/officeart/2005/8/colors/colorful3" csCatId="colorful"/>
      <dgm:spPr/>
      <dgm:t>
        <a:bodyPr/>
        <a:lstStyle/>
        <a:p>
          <a:endParaRPr lang="en-US"/>
        </a:p>
      </dgm:t>
    </dgm:pt>
    <dgm:pt modelId="{DB668CDA-73C5-4A86-BF44-634D662A1D02}">
      <dgm:prSet/>
      <dgm:spPr/>
      <dgm:t>
        <a:bodyPr/>
        <a:lstStyle/>
        <a:p>
          <a:r>
            <a:rPr lang="en-AU" b="0" i="0"/>
            <a:t>Costs</a:t>
          </a:r>
          <a:endParaRPr lang="en-US"/>
        </a:p>
      </dgm:t>
    </dgm:pt>
    <dgm:pt modelId="{DAE35A1B-7DE7-495B-B93C-56F42BA94EC5}" type="parTrans" cxnId="{1B132B26-78F2-4214-9686-2701349CA543}">
      <dgm:prSet/>
      <dgm:spPr/>
      <dgm:t>
        <a:bodyPr/>
        <a:lstStyle/>
        <a:p>
          <a:endParaRPr lang="en-US"/>
        </a:p>
      </dgm:t>
    </dgm:pt>
    <dgm:pt modelId="{93F83C5F-D2C7-4E9D-A757-33DBAC20DAD4}" type="sibTrans" cxnId="{1B132B26-78F2-4214-9686-2701349CA543}">
      <dgm:prSet/>
      <dgm:spPr/>
      <dgm:t>
        <a:bodyPr/>
        <a:lstStyle/>
        <a:p>
          <a:endParaRPr lang="en-US"/>
        </a:p>
      </dgm:t>
    </dgm:pt>
    <dgm:pt modelId="{8DF8EF00-7E41-4407-98CA-838D5C2968B5}">
      <dgm:prSet/>
      <dgm:spPr/>
      <dgm:t>
        <a:bodyPr/>
        <a:lstStyle/>
        <a:p>
          <a:r>
            <a:rPr lang="en-AU" b="0" i="0"/>
            <a:t>Benefits</a:t>
          </a:r>
          <a:endParaRPr lang="en-US"/>
        </a:p>
      </dgm:t>
    </dgm:pt>
    <dgm:pt modelId="{D871481E-AACA-4A3D-8004-B4496786CEE0}" type="parTrans" cxnId="{8CB81AF6-EDA4-46A5-9AC1-F3DDD3C2B30D}">
      <dgm:prSet/>
      <dgm:spPr/>
      <dgm:t>
        <a:bodyPr/>
        <a:lstStyle/>
        <a:p>
          <a:endParaRPr lang="en-US"/>
        </a:p>
      </dgm:t>
    </dgm:pt>
    <dgm:pt modelId="{E6B35D23-8610-4DE7-A18B-DD4EDB8DCF8E}" type="sibTrans" cxnId="{8CB81AF6-EDA4-46A5-9AC1-F3DDD3C2B30D}">
      <dgm:prSet/>
      <dgm:spPr/>
      <dgm:t>
        <a:bodyPr/>
        <a:lstStyle/>
        <a:p>
          <a:endParaRPr lang="en-US"/>
        </a:p>
      </dgm:t>
    </dgm:pt>
    <dgm:pt modelId="{282A2E80-5AF3-42E3-A109-59926E458FA6}" type="pres">
      <dgm:prSet presAssocID="{934D011C-455A-47D8-AA2D-ECD20A065EC4}" presName="cycle" presStyleCnt="0">
        <dgm:presLayoutVars>
          <dgm:dir/>
          <dgm:resizeHandles val="exact"/>
        </dgm:presLayoutVars>
      </dgm:prSet>
      <dgm:spPr/>
      <dgm:t>
        <a:bodyPr/>
        <a:lstStyle/>
        <a:p>
          <a:endParaRPr lang="en-US"/>
        </a:p>
      </dgm:t>
    </dgm:pt>
    <dgm:pt modelId="{0DCD5532-36BB-44DB-AD29-A8FF2F4F46E3}" type="pres">
      <dgm:prSet presAssocID="{DB668CDA-73C5-4A86-BF44-634D662A1D02}" presName="node" presStyleLbl="node1" presStyleIdx="0" presStyleCnt="2">
        <dgm:presLayoutVars>
          <dgm:bulletEnabled val="1"/>
        </dgm:presLayoutVars>
      </dgm:prSet>
      <dgm:spPr/>
      <dgm:t>
        <a:bodyPr/>
        <a:lstStyle/>
        <a:p>
          <a:endParaRPr lang="en-US"/>
        </a:p>
      </dgm:t>
    </dgm:pt>
    <dgm:pt modelId="{1B1596D7-9C75-4819-AFCF-251761F05B5D}" type="pres">
      <dgm:prSet presAssocID="{DB668CDA-73C5-4A86-BF44-634D662A1D02}" presName="spNode" presStyleCnt="0"/>
      <dgm:spPr/>
    </dgm:pt>
    <dgm:pt modelId="{A8DD36BE-E01C-40F1-8040-DA07E227A33F}" type="pres">
      <dgm:prSet presAssocID="{93F83C5F-D2C7-4E9D-A757-33DBAC20DAD4}" presName="sibTrans" presStyleLbl="sibTrans1D1" presStyleIdx="0" presStyleCnt="2"/>
      <dgm:spPr/>
      <dgm:t>
        <a:bodyPr/>
        <a:lstStyle/>
        <a:p>
          <a:endParaRPr lang="en-US"/>
        </a:p>
      </dgm:t>
    </dgm:pt>
    <dgm:pt modelId="{2CDFBF00-C6F3-46FF-BF9D-482966BB3DAB}" type="pres">
      <dgm:prSet presAssocID="{8DF8EF00-7E41-4407-98CA-838D5C2968B5}" presName="node" presStyleLbl="node1" presStyleIdx="1" presStyleCnt="2">
        <dgm:presLayoutVars>
          <dgm:bulletEnabled val="1"/>
        </dgm:presLayoutVars>
      </dgm:prSet>
      <dgm:spPr/>
      <dgm:t>
        <a:bodyPr/>
        <a:lstStyle/>
        <a:p>
          <a:endParaRPr lang="en-US"/>
        </a:p>
      </dgm:t>
    </dgm:pt>
    <dgm:pt modelId="{B14FEE6A-B7C2-4057-A53B-ED55BC860496}" type="pres">
      <dgm:prSet presAssocID="{8DF8EF00-7E41-4407-98CA-838D5C2968B5}" presName="spNode" presStyleCnt="0"/>
      <dgm:spPr/>
    </dgm:pt>
    <dgm:pt modelId="{770A19FD-6CCC-4FAD-9DFF-54FD587A0DDB}" type="pres">
      <dgm:prSet presAssocID="{E6B35D23-8610-4DE7-A18B-DD4EDB8DCF8E}" presName="sibTrans" presStyleLbl="sibTrans1D1" presStyleIdx="1" presStyleCnt="2"/>
      <dgm:spPr/>
      <dgm:t>
        <a:bodyPr/>
        <a:lstStyle/>
        <a:p>
          <a:endParaRPr lang="en-US"/>
        </a:p>
      </dgm:t>
    </dgm:pt>
  </dgm:ptLst>
  <dgm:cxnLst>
    <dgm:cxn modelId="{CD9C9910-A13F-4C97-BACF-07686DC1B938}" type="presOf" srcId="{DB668CDA-73C5-4A86-BF44-634D662A1D02}" destId="{0DCD5532-36BB-44DB-AD29-A8FF2F4F46E3}" srcOrd="0" destOrd="0" presId="urn:microsoft.com/office/officeart/2005/8/layout/cycle6"/>
    <dgm:cxn modelId="{751CEE9B-B327-4BA2-84F4-EB97B46524C2}" type="presOf" srcId="{934D011C-455A-47D8-AA2D-ECD20A065EC4}" destId="{282A2E80-5AF3-42E3-A109-59926E458FA6}" srcOrd="0" destOrd="0" presId="urn:microsoft.com/office/officeart/2005/8/layout/cycle6"/>
    <dgm:cxn modelId="{8CB81AF6-EDA4-46A5-9AC1-F3DDD3C2B30D}" srcId="{934D011C-455A-47D8-AA2D-ECD20A065EC4}" destId="{8DF8EF00-7E41-4407-98CA-838D5C2968B5}" srcOrd="1" destOrd="0" parTransId="{D871481E-AACA-4A3D-8004-B4496786CEE0}" sibTransId="{E6B35D23-8610-4DE7-A18B-DD4EDB8DCF8E}"/>
    <dgm:cxn modelId="{594F77EF-DDB8-4418-BACC-DB9781BD288B}" type="presOf" srcId="{93F83C5F-D2C7-4E9D-A757-33DBAC20DAD4}" destId="{A8DD36BE-E01C-40F1-8040-DA07E227A33F}" srcOrd="0" destOrd="0" presId="urn:microsoft.com/office/officeart/2005/8/layout/cycle6"/>
    <dgm:cxn modelId="{EE74CF58-04C1-40F8-A017-B3703DBC1C08}" type="presOf" srcId="{E6B35D23-8610-4DE7-A18B-DD4EDB8DCF8E}" destId="{770A19FD-6CCC-4FAD-9DFF-54FD587A0DDB}" srcOrd="0" destOrd="0" presId="urn:microsoft.com/office/officeart/2005/8/layout/cycle6"/>
    <dgm:cxn modelId="{E8343796-B26A-4A19-ABED-A2EE24166D77}" type="presOf" srcId="{8DF8EF00-7E41-4407-98CA-838D5C2968B5}" destId="{2CDFBF00-C6F3-46FF-BF9D-482966BB3DAB}" srcOrd="0" destOrd="0" presId="urn:microsoft.com/office/officeart/2005/8/layout/cycle6"/>
    <dgm:cxn modelId="{1B132B26-78F2-4214-9686-2701349CA543}" srcId="{934D011C-455A-47D8-AA2D-ECD20A065EC4}" destId="{DB668CDA-73C5-4A86-BF44-634D662A1D02}" srcOrd="0" destOrd="0" parTransId="{DAE35A1B-7DE7-495B-B93C-56F42BA94EC5}" sibTransId="{93F83C5F-D2C7-4E9D-A757-33DBAC20DAD4}"/>
    <dgm:cxn modelId="{6199F8BD-1C30-47A1-A67D-2E0992C749A3}" type="presParOf" srcId="{282A2E80-5AF3-42E3-A109-59926E458FA6}" destId="{0DCD5532-36BB-44DB-AD29-A8FF2F4F46E3}" srcOrd="0" destOrd="0" presId="urn:microsoft.com/office/officeart/2005/8/layout/cycle6"/>
    <dgm:cxn modelId="{0D3F84F0-4529-4272-8DB1-DA2D934E8B8D}" type="presParOf" srcId="{282A2E80-5AF3-42E3-A109-59926E458FA6}" destId="{1B1596D7-9C75-4819-AFCF-251761F05B5D}" srcOrd="1" destOrd="0" presId="urn:microsoft.com/office/officeart/2005/8/layout/cycle6"/>
    <dgm:cxn modelId="{E78F969B-EC75-4B38-97A5-6D49D8CCFC8E}" type="presParOf" srcId="{282A2E80-5AF3-42E3-A109-59926E458FA6}" destId="{A8DD36BE-E01C-40F1-8040-DA07E227A33F}" srcOrd="2" destOrd="0" presId="urn:microsoft.com/office/officeart/2005/8/layout/cycle6"/>
    <dgm:cxn modelId="{AAD522B1-670C-41AC-A857-0A18128C74C0}" type="presParOf" srcId="{282A2E80-5AF3-42E3-A109-59926E458FA6}" destId="{2CDFBF00-C6F3-46FF-BF9D-482966BB3DAB}" srcOrd="3" destOrd="0" presId="urn:microsoft.com/office/officeart/2005/8/layout/cycle6"/>
    <dgm:cxn modelId="{77BEAE06-D2D6-42D5-997C-97ACA9601440}" type="presParOf" srcId="{282A2E80-5AF3-42E3-A109-59926E458FA6}" destId="{B14FEE6A-B7C2-4057-A53B-ED55BC860496}" srcOrd="4" destOrd="0" presId="urn:microsoft.com/office/officeart/2005/8/layout/cycle6"/>
    <dgm:cxn modelId="{64954821-250E-48B9-B5D4-4EEF32C4356F}" type="presParOf" srcId="{282A2E80-5AF3-42E3-A109-59926E458FA6}" destId="{770A19FD-6CCC-4FAD-9DFF-54FD587A0DDB}" srcOrd="5"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D4A34-4FEE-433E-9628-F7A13F20DCE3}">
      <dsp:nvSpPr>
        <dsp:cNvPr id="0" name=""/>
        <dsp:cNvSpPr/>
      </dsp:nvSpPr>
      <dsp:spPr>
        <a:xfrm>
          <a:off x="3080122" y="1544"/>
          <a:ext cx="3465137" cy="74298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kern="1200" dirty="0"/>
            <a:t>Admin</a:t>
          </a:r>
        </a:p>
      </dsp:txBody>
      <dsp:txXfrm>
        <a:off x="3116391" y="37813"/>
        <a:ext cx="3392599" cy="670443"/>
      </dsp:txXfrm>
    </dsp:sp>
    <dsp:sp modelId="{46364889-A579-478B-BA2F-9E06D9BC0759}">
      <dsp:nvSpPr>
        <dsp:cNvPr id="0" name=""/>
        <dsp:cNvSpPr/>
      </dsp:nvSpPr>
      <dsp:spPr>
        <a:xfrm>
          <a:off x="3080122" y="781674"/>
          <a:ext cx="3465137" cy="742981"/>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kern="1200"/>
            <a:t>Accounts</a:t>
          </a:r>
        </a:p>
      </dsp:txBody>
      <dsp:txXfrm>
        <a:off x="3116391" y="817943"/>
        <a:ext cx="3392599" cy="670443"/>
      </dsp:txXfrm>
    </dsp:sp>
    <dsp:sp modelId="{3622B6F9-2857-438E-AB00-E8D68432A433}">
      <dsp:nvSpPr>
        <dsp:cNvPr id="0" name=""/>
        <dsp:cNvSpPr/>
      </dsp:nvSpPr>
      <dsp:spPr>
        <a:xfrm>
          <a:off x="3080122" y="1561805"/>
          <a:ext cx="3465137" cy="742981"/>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kern="1200"/>
            <a:t>Sales</a:t>
          </a:r>
        </a:p>
      </dsp:txBody>
      <dsp:txXfrm>
        <a:off x="3116391" y="1598074"/>
        <a:ext cx="3392599" cy="670443"/>
      </dsp:txXfrm>
    </dsp:sp>
    <dsp:sp modelId="{F5D670F6-67F1-4A09-AC11-63DB276DFAF5}">
      <dsp:nvSpPr>
        <dsp:cNvPr id="0" name=""/>
        <dsp:cNvSpPr/>
      </dsp:nvSpPr>
      <dsp:spPr>
        <a:xfrm>
          <a:off x="3080122" y="2341935"/>
          <a:ext cx="3465137" cy="742981"/>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kern="1200"/>
            <a:t>International</a:t>
          </a:r>
        </a:p>
      </dsp:txBody>
      <dsp:txXfrm>
        <a:off x="3116391" y="2378204"/>
        <a:ext cx="3392599" cy="6704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C413A-4AC6-4F53-A98A-8D63DB23DF5C}">
      <dsp:nvSpPr>
        <dsp:cNvPr id="0" name=""/>
        <dsp:cNvSpPr/>
      </dsp:nvSpPr>
      <dsp:spPr>
        <a:xfrm>
          <a:off x="1174" y="474004"/>
          <a:ext cx="4276903" cy="21384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76200" rIns="114300" bIns="76200" numCol="1" spcCol="1270" anchor="ctr" anchorCtr="0">
          <a:noAutofit/>
        </a:bodyPr>
        <a:lstStyle/>
        <a:p>
          <a:pPr lvl="0" algn="ctr" defTabSz="2667000">
            <a:lnSpc>
              <a:spcPct val="90000"/>
            </a:lnSpc>
            <a:spcBef>
              <a:spcPct val="0"/>
            </a:spcBef>
            <a:spcAft>
              <a:spcPct val="35000"/>
            </a:spcAft>
          </a:pPr>
          <a:r>
            <a:rPr lang="en-AU" sz="6000" b="0" i="0" kern="1200"/>
            <a:t>Microsoft Azure</a:t>
          </a:r>
          <a:endParaRPr lang="en-US" sz="6000" kern="1200"/>
        </a:p>
      </dsp:txBody>
      <dsp:txXfrm>
        <a:off x="63807" y="536637"/>
        <a:ext cx="4151637" cy="2013185"/>
      </dsp:txXfrm>
    </dsp:sp>
    <dsp:sp modelId="{0331ADBB-4262-4B73-99D2-388AF54CE0E1}">
      <dsp:nvSpPr>
        <dsp:cNvPr id="0" name=""/>
        <dsp:cNvSpPr/>
      </dsp:nvSpPr>
      <dsp:spPr>
        <a:xfrm>
          <a:off x="5347304" y="474004"/>
          <a:ext cx="4276903" cy="213845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76200" rIns="114300" bIns="76200" numCol="1" spcCol="1270" anchor="ctr" anchorCtr="0">
          <a:noAutofit/>
        </a:bodyPr>
        <a:lstStyle/>
        <a:p>
          <a:pPr lvl="0" algn="ctr" defTabSz="2667000">
            <a:lnSpc>
              <a:spcPct val="90000"/>
            </a:lnSpc>
            <a:spcBef>
              <a:spcPct val="0"/>
            </a:spcBef>
            <a:spcAft>
              <a:spcPct val="35000"/>
            </a:spcAft>
          </a:pPr>
          <a:r>
            <a:rPr lang="en-AU" sz="6000" b="0" i="0" kern="1200"/>
            <a:t>Microsoft SharePoint</a:t>
          </a:r>
          <a:endParaRPr lang="en-US" sz="6000" kern="1200"/>
        </a:p>
      </dsp:txBody>
      <dsp:txXfrm>
        <a:off x="5409937" y="536637"/>
        <a:ext cx="4151637" cy="20131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561BF-7F7E-4F21-9A8D-E69D083718EB}">
      <dsp:nvSpPr>
        <dsp:cNvPr id="0" name=""/>
        <dsp:cNvSpPr/>
      </dsp:nvSpPr>
      <dsp:spPr>
        <a:xfrm>
          <a:off x="3236098" y="602251"/>
          <a:ext cx="465567" cy="91440"/>
        </a:xfrm>
        <a:custGeom>
          <a:avLst/>
          <a:gdLst/>
          <a:ahLst/>
          <a:cxnLst/>
          <a:rect l="0" t="0" r="0" b="0"/>
          <a:pathLst>
            <a:path>
              <a:moveTo>
                <a:pt x="0" y="45720"/>
              </a:moveTo>
              <a:lnTo>
                <a:pt x="465567"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56477" y="645490"/>
        <a:ext cx="24808" cy="4961"/>
      </dsp:txXfrm>
    </dsp:sp>
    <dsp:sp modelId="{2F02ADE7-8EDB-469A-94E9-614EE7CCFA21}">
      <dsp:nvSpPr>
        <dsp:cNvPr id="0" name=""/>
        <dsp:cNvSpPr/>
      </dsp:nvSpPr>
      <dsp:spPr>
        <a:xfrm>
          <a:off x="1080646" y="795"/>
          <a:ext cx="2157251" cy="1294350"/>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707" tIns="110958" rIns="105707" bIns="110958" numCol="1" spcCol="1270" anchor="ctr" anchorCtr="0">
          <a:noAutofit/>
        </a:bodyPr>
        <a:lstStyle/>
        <a:p>
          <a:pPr lvl="0" algn="ctr" defTabSz="1022350">
            <a:lnSpc>
              <a:spcPct val="90000"/>
            </a:lnSpc>
            <a:spcBef>
              <a:spcPct val="0"/>
            </a:spcBef>
            <a:spcAft>
              <a:spcPct val="35000"/>
            </a:spcAft>
          </a:pPr>
          <a:r>
            <a:rPr lang="en-AU" sz="2300" b="1" kern="1200"/>
            <a:t>Planning and Requirement Analysis</a:t>
          </a:r>
          <a:endParaRPr lang="en-US" sz="2300" kern="1200"/>
        </a:p>
      </dsp:txBody>
      <dsp:txXfrm>
        <a:off x="1080646" y="795"/>
        <a:ext cx="2157251" cy="1294350"/>
      </dsp:txXfrm>
    </dsp:sp>
    <dsp:sp modelId="{9D6687BC-B725-4F1C-8014-763047FBCE5F}">
      <dsp:nvSpPr>
        <dsp:cNvPr id="0" name=""/>
        <dsp:cNvSpPr/>
      </dsp:nvSpPr>
      <dsp:spPr>
        <a:xfrm>
          <a:off x="5889517" y="602251"/>
          <a:ext cx="465567" cy="91440"/>
        </a:xfrm>
        <a:custGeom>
          <a:avLst/>
          <a:gdLst/>
          <a:ahLst/>
          <a:cxnLst/>
          <a:rect l="0" t="0" r="0" b="0"/>
          <a:pathLst>
            <a:path>
              <a:moveTo>
                <a:pt x="0" y="45720"/>
              </a:moveTo>
              <a:lnTo>
                <a:pt x="465567" y="45720"/>
              </a:lnTo>
            </a:path>
          </a:pathLst>
        </a:custGeom>
        <a:noFill/>
        <a:ln w="9525" cap="rnd" cmpd="sng" algn="ctr">
          <a:solidFill>
            <a:schemeClr val="accent5">
              <a:hueOff val="1827658"/>
              <a:satOff val="199"/>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109896" y="645490"/>
        <a:ext cx="24808" cy="4961"/>
      </dsp:txXfrm>
    </dsp:sp>
    <dsp:sp modelId="{376D92D8-232D-4CC8-B56A-821C940F14A0}">
      <dsp:nvSpPr>
        <dsp:cNvPr id="0" name=""/>
        <dsp:cNvSpPr/>
      </dsp:nvSpPr>
      <dsp:spPr>
        <a:xfrm>
          <a:off x="3734065" y="795"/>
          <a:ext cx="2157251" cy="1294350"/>
        </a:xfrm>
        <a:prstGeom prst="rect">
          <a:avLst/>
        </a:prstGeom>
        <a:solidFill>
          <a:schemeClr val="accent5">
            <a:hueOff val="1462126"/>
            <a:satOff val="159"/>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707" tIns="110958" rIns="105707" bIns="110958" numCol="1" spcCol="1270" anchor="ctr" anchorCtr="0">
          <a:noAutofit/>
        </a:bodyPr>
        <a:lstStyle/>
        <a:p>
          <a:pPr lvl="0" algn="ctr" defTabSz="1022350">
            <a:lnSpc>
              <a:spcPct val="90000"/>
            </a:lnSpc>
            <a:spcBef>
              <a:spcPct val="0"/>
            </a:spcBef>
            <a:spcAft>
              <a:spcPct val="35000"/>
            </a:spcAft>
          </a:pPr>
          <a:r>
            <a:rPr lang="en-AU" sz="2300" b="1" kern="1200"/>
            <a:t>Defining Requirements</a:t>
          </a:r>
          <a:endParaRPr lang="en-US" sz="2300" kern="1200"/>
        </a:p>
      </dsp:txBody>
      <dsp:txXfrm>
        <a:off x="3734065" y="795"/>
        <a:ext cx="2157251" cy="1294350"/>
      </dsp:txXfrm>
    </dsp:sp>
    <dsp:sp modelId="{95553ECC-02AB-4BAE-B08F-637AFB7CDE43}">
      <dsp:nvSpPr>
        <dsp:cNvPr id="0" name=""/>
        <dsp:cNvSpPr/>
      </dsp:nvSpPr>
      <dsp:spPr>
        <a:xfrm>
          <a:off x="2159272" y="1293346"/>
          <a:ext cx="5306838" cy="465567"/>
        </a:xfrm>
        <a:custGeom>
          <a:avLst/>
          <a:gdLst/>
          <a:ahLst/>
          <a:cxnLst/>
          <a:rect l="0" t="0" r="0" b="0"/>
          <a:pathLst>
            <a:path>
              <a:moveTo>
                <a:pt x="5306838" y="0"/>
              </a:moveTo>
              <a:lnTo>
                <a:pt x="5306838" y="249883"/>
              </a:lnTo>
              <a:lnTo>
                <a:pt x="0" y="249883"/>
              </a:lnTo>
              <a:lnTo>
                <a:pt x="0" y="465567"/>
              </a:lnTo>
            </a:path>
          </a:pathLst>
        </a:custGeom>
        <a:noFill/>
        <a:ln w="9525" cap="rnd" cmpd="sng" algn="ctr">
          <a:solidFill>
            <a:schemeClr val="accent5">
              <a:hueOff val="3655316"/>
              <a:satOff val="397"/>
              <a:lumOff val="-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679441" y="1523649"/>
        <a:ext cx="266499" cy="4961"/>
      </dsp:txXfrm>
    </dsp:sp>
    <dsp:sp modelId="{8A4DF352-94DF-4B8D-8184-9EBC1D63F9D5}">
      <dsp:nvSpPr>
        <dsp:cNvPr id="0" name=""/>
        <dsp:cNvSpPr/>
      </dsp:nvSpPr>
      <dsp:spPr>
        <a:xfrm>
          <a:off x="6387484" y="795"/>
          <a:ext cx="2157251" cy="1294350"/>
        </a:xfrm>
        <a:prstGeom prst="rect">
          <a:avLst/>
        </a:prstGeom>
        <a:solidFill>
          <a:schemeClr val="accent5">
            <a:hueOff val="2924253"/>
            <a:satOff val="318"/>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707" tIns="110958" rIns="105707" bIns="110958" numCol="1" spcCol="1270" anchor="ctr" anchorCtr="0">
          <a:noAutofit/>
        </a:bodyPr>
        <a:lstStyle/>
        <a:p>
          <a:pPr lvl="0" algn="ctr" defTabSz="1022350">
            <a:lnSpc>
              <a:spcPct val="90000"/>
            </a:lnSpc>
            <a:spcBef>
              <a:spcPct val="0"/>
            </a:spcBef>
            <a:spcAft>
              <a:spcPct val="35000"/>
            </a:spcAft>
          </a:pPr>
          <a:r>
            <a:rPr lang="en-AU" sz="2300" b="1" kern="1200"/>
            <a:t>Designing the Product Architecture</a:t>
          </a:r>
          <a:endParaRPr lang="en-US" sz="2300" kern="1200"/>
        </a:p>
      </dsp:txBody>
      <dsp:txXfrm>
        <a:off x="6387484" y="795"/>
        <a:ext cx="2157251" cy="1294350"/>
      </dsp:txXfrm>
    </dsp:sp>
    <dsp:sp modelId="{483C4CC3-1062-4BA9-BEB5-2DB010E77495}">
      <dsp:nvSpPr>
        <dsp:cNvPr id="0" name=""/>
        <dsp:cNvSpPr/>
      </dsp:nvSpPr>
      <dsp:spPr>
        <a:xfrm>
          <a:off x="3236098" y="2392769"/>
          <a:ext cx="465567" cy="91440"/>
        </a:xfrm>
        <a:custGeom>
          <a:avLst/>
          <a:gdLst/>
          <a:ahLst/>
          <a:cxnLst/>
          <a:rect l="0" t="0" r="0" b="0"/>
          <a:pathLst>
            <a:path>
              <a:moveTo>
                <a:pt x="0" y="45720"/>
              </a:moveTo>
              <a:lnTo>
                <a:pt x="465567" y="45720"/>
              </a:lnTo>
            </a:path>
          </a:pathLst>
        </a:custGeom>
        <a:noFill/>
        <a:ln w="9525" cap="rnd" cmpd="sng" algn="ctr">
          <a:solidFill>
            <a:schemeClr val="accent5">
              <a:hueOff val="5482974"/>
              <a:satOff val="596"/>
              <a:lumOff val="-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56477" y="2436008"/>
        <a:ext cx="24808" cy="4961"/>
      </dsp:txXfrm>
    </dsp:sp>
    <dsp:sp modelId="{52FE86E8-A1A7-40A8-87CD-91705337245A}">
      <dsp:nvSpPr>
        <dsp:cNvPr id="0" name=""/>
        <dsp:cNvSpPr/>
      </dsp:nvSpPr>
      <dsp:spPr>
        <a:xfrm>
          <a:off x="1080646" y="1791314"/>
          <a:ext cx="2157251" cy="1294350"/>
        </a:xfrm>
        <a:prstGeom prst="rect">
          <a:avLst/>
        </a:prstGeom>
        <a:solidFill>
          <a:schemeClr val="accent5">
            <a:hueOff val="4386379"/>
            <a:satOff val="477"/>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707" tIns="110958" rIns="105707" bIns="110958" numCol="1" spcCol="1270" anchor="ctr" anchorCtr="0">
          <a:noAutofit/>
        </a:bodyPr>
        <a:lstStyle/>
        <a:p>
          <a:pPr lvl="0" algn="ctr" defTabSz="1022350">
            <a:lnSpc>
              <a:spcPct val="90000"/>
            </a:lnSpc>
            <a:spcBef>
              <a:spcPct val="0"/>
            </a:spcBef>
            <a:spcAft>
              <a:spcPct val="35000"/>
            </a:spcAft>
          </a:pPr>
          <a:r>
            <a:rPr lang="en-AU" sz="2300" b="1" kern="1200"/>
            <a:t>Build and Development</a:t>
          </a:r>
          <a:endParaRPr lang="en-US" sz="2300" kern="1200"/>
        </a:p>
      </dsp:txBody>
      <dsp:txXfrm>
        <a:off x="1080646" y="1791314"/>
        <a:ext cx="2157251" cy="1294350"/>
      </dsp:txXfrm>
    </dsp:sp>
    <dsp:sp modelId="{59D67574-CF8E-42B4-B05C-A895E6304C2F}">
      <dsp:nvSpPr>
        <dsp:cNvPr id="0" name=""/>
        <dsp:cNvSpPr/>
      </dsp:nvSpPr>
      <dsp:spPr>
        <a:xfrm>
          <a:off x="5889517" y="2392769"/>
          <a:ext cx="465567" cy="91440"/>
        </a:xfrm>
        <a:custGeom>
          <a:avLst/>
          <a:gdLst/>
          <a:ahLst/>
          <a:cxnLst/>
          <a:rect l="0" t="0" r="0" b="0"/>
          <a:pathLst>
            <a:path>
              <a:moveTo>
                <a:pt x="0" y="45720"/>
              </a:moveTo>
              <a:lnTo>
                <a:pt x="465567" y="45720"/>
              </a:lnTo>
            </a:path>
          </a:pathLst>
        </a:custGeom>
        <a:noFill/>
        <a:ln w="9525" cap="rnd" cmpd="sng" algn="ctr">
          <a:solidFill>
            <a:schemeClr val="accent5">
              <a:hueOff val="7310632"/>
              <a:satOff val="795"/>
              <a:lumOff val="-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109896" y="2436008"/>
        <a:ext cx="24808" cy="4961"/>
      </dsp:txXfrm>
    </dsp:sp>
    <dsp:sp modelId="{CAA4AD51-7B31-4473-98D7-F6CA5D23C7E9}">
      <dsp:nvSpPr>
        <dsp:cNvPr id="0" name=""/>
        <dsp:cNvSpPr/>
      </dsp:nvSpPr>
      <dsp:spPr>
        <a:xfrm>
          <a:off x="3734065" y="1791314"/>
          <a:ext cx="2157251" cy="1294350"/>
        </a:xfrm>
        <a:prstGeom prst="rect">
          <a:avLst/>
        </a:prstGeom>
        <a:solidFill>
          <a:schemeClr val="accent5">
            <a:hueOff val="5848506"/>
            <a:satOff val="636"/>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707" tIns="110958" rIns="105707" bIns="110958" numCol="1" spcCol="1270" anchor="ctr" anchorCtr="0">
          <a:noAutofit/>
        </a:bodyPr>
        <a:lstStyle/>
        <a:p>
          <a:pPr lvl="0" algn="ctr" defTabSz="1022350">
            <a:lnSpc>
              <a:spcPct val="90000"/>
            </a:lnSpc>
            <a:spcBef>
              <a:spcPct val="0"/>
            </a:spcBef>
            <a:spcAft>
              <a:spcPct val="35000"/>
            </a:spcAft>
          </a:pPr>
          <a:r>
            <a:rPr lang="en-AU" sz="2300" b="1" kern="1200"/>
            <a:t>Testing</a:t>
          </a:r>
          <a:endParaRPr lang="en-US" sz="2300" kern="1200"/>
        </a:p>
      </dsp:txBody>
      <dsp:txXfrm>
        <a:off x="3734065" y="1791314"/>
        <a:ext cx="2157251" cy="1294350"/>
      </dsp:txXfrm>
    </dsp:sp>
    <dsp:sp modelId="{D7FEB702-2010-4464-8F05-3267E1B1CAC5}">
      <dsp:nvSpPr>
        <dsp:cNvPr id="0" name=""/>
        <dsp:cNvSpPr/>
      </dsp:nvSpPr>
      <dsp:spPr>
        <a:xfrm>
          <a:off x="6387484" y="1791314"/>
          <a:ext cx="2157251" cy="1294350"/>
        </a:xfrm>
        <a:prstGeom prst="rect">
          <a:avLst/>
        </a:prstGeom>
        <a:solidFill>
          <a:schemeClr val="accent5">
            <a:hueOff val="7310632"/>
            <a:satOff val="795"/>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707" tIns="110958" rIns="105707" bIns="110958" numCol="1" spcCol="1270" anchor="ctr" anchorCtr="0">
          <a:noAutofit/>
        </a:bodyPr>
        <a:lstStyle/>
        <a:p>
          <a:pPr lvl="0" algn="ctr" defTabSz="1022350">
            <a:lnSpc>
              <a:spcPct val="90000"/>
            </a:lnSpc>
            <a:spcBef>
              <a:spcPct val="0"/>
            </a:spcBef>
            <a:spcAft>
              <a:spcPct val="35000"/>
            </a:spcAft>
          </a:pPr>
          <a:r>
            <a:rPr lang="en-AU" sz="2300" b="1" kern="1200"/>
            <a:t>Deployment and Maintenance</a:t>
          </a:r>
          <a:endParaRPr lang="en-US" sz="2300" kern="1200"/>
        </a:p>
      </dsp:txBody>
      <dsp:txXfrm>
        <a:off x="6387484" y="1791314"/>
        <a:ext cx="2157251" cy="129435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F7539-8615-4941-8FAD-3A33C2892535}">
      <dsp:nvSpPr>
        <dsp:cNvPr id="0" name=""/>
        <dsp:cNvSpPr/>
      </dsp:nvSpPr>
      <dsp:spPr>
        <a:xfrm>
          <a:off x="1174" y="642115"/>
          <a:ext cx="4276903" cy="2138451"/>
        </a:xfrm>
        <a:prstGeom prst="roundRect">
          <a:avLst>
            <a:gd name="adj" fmla="val 10000"/>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b="0" i="0" kern="1200" dirty="0"/>
            <a:t>Waterfall Model</a:t>
          </a:r>
          <a:endParaRPr lang="en-US" sz="6500" kern="1200" dirty="0"/>
        </a:p>
      </dsp:txBody>
      <dsp:txXfrm>
        <a:off x="63807" y="704748"/>
        <a:ext cx="4151637" cy="2013185"/>
      </dsp:txXfrm>
    </dsp:sp>
    <dsp:sp modelId="{CD138701-8161-4417-AAAE-47D2C93CB703}">
      <dsp:nvSpPr>
        <dsp:cNvPr id="0" name=""/>
        <dsp:cNvSpPr/>
      </dsp:nvSpPr>
      <dsp:spPr>
        <a:xfrm>
          <a:off x="5347304" y="642115"/>
          <a:ext cx="4276903" cy="2138451"/>
        </a:xfrm>
        <a:prstGeom prst="roundRect">
          <a:avLst>
            <a:gd name="adj" fmla="val 10000"/>
          </a:avLst>
        </a:prstGeom>
        <a:gradFill rotWithShape="0">
          <a:gsLst>
            <a:gs pos="0">
              <a:schemeClr val="accent5">
                <a:hueOff val="7310632"/>
                <a:satOff val="795"/>
                <a:lumOff val="-1"/>
                <a:alphaOff val="0"/>
                <a:tint val="98000"/>
                <a:lumMod val="114000"/>
              </a:schemeClr>
            </a:gs>
            <a:gs pos="100000">
              <a:schemeClr val="accent5">
                <a:hueOff val="7310632"/>
                <a:satOff val="795"/>
                <a:lumOff val="-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b="0" i="0" kern="1200"/>
            <a:t>Agile Model</a:t>
          </a:r>
          <a:endParaRPr lang="en-US" sz="6500" kern="1200"/>
        </a:p>
      </dsp:txBody>
      <dsp:txXfrm>
        <a:off x="5409937" y="704748"/>
        <a:ext cx="4151637" cy="201318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DC27E-A716-4876-8064-F6A6DECEC7CD}">
      <dsp:nvSpPr>
        <dsp:cNvPr id="0" name=""/>
        <dsp:cNvSpPr/>
      </dsp:nvSpPr>
      <dsp:spPr>
        <a:xfrm>
          <a:off x="0" y="121343"/>
          <a:ext cx="6391275" cy="1591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AU" sz="4000" kern="1200"/>
            <a:t>Development of Incorrect User Interface</a:t>
          </a:r>
          <a:endParaRPr lang="en-US" sz="4000" kern="1200"/>
        </a:p>
      </dsp:txBody>
      <dsp:txXfrm>
        <a:off x="77676" y="199019"/>
        <a:ext cx="6235923" cy="1435848"/>
      </dsp:txXfrm>
    </dsp:sp>
    <dsp:sp modelId="{787F992F-F5D4-436F-9B59-50DDA45B08C3}">
      <dsp:nvSpPr>
        <dsp:cNvPr id="0" name=""/>
        <dsp:cNvSpPr/>
      </dsp:nvSpPr>
      <dsp:spPr>
        <a:xfrm>
          <a:off x="0" y="1827743"/>
          <a:ext cx="6391275" cy="1591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AU" sz="4000" kern="1200"/>
            <a:t>Gold Plating</a:t>
          </a:r>
          <a:endParaRPr lang="en-US" sz="4000" kern="1200"/>
        </a:p>
      </dsp:txBody>
      <dsp:txXfrm>
        <a:off x="77676" y="1905419"/>
        <a:ext cx="6235923" cy="1435848"/>
      </dsp:txXfrm>
    </dsp:sp>
    <dsp:sp modelId="{1E36DF59-642B-4650-936A-79FD6843F61E}">
      <dsp:nvSpPr>
        <dsp:cNvPr id="0" name=""/>
        <dsp:cNvSpPr/>
      </dsp:nvSpPr>
      <dsp:spPr>
        <a:xfrm>
          <a:off x="0" y="3534143"/>
          <a:ext cx="6391275" cy="1591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AU" sz="4000" kern="1200"/>
            <a:t>Changes to Requirements</a:t>
          </a:r>
          <a:endParaRPr lang="en-US" sz="4000" kern="1200"/>
        </a:p>
      </dsp:txBody>
      <dsp:txXfrm>
        <a:off x="77676" y="3611819"/>
        <a:ext cx="6235923" cy="1435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EB9D4-223E-4208-80F1-D88A8F8358C6}">
      <dsp:nvSpPr>
        <dsp:cNvPr id="0" name=""/>
        <dsp:cNvSpPr/>
      </dsp:nvSpPr>
      <dsp:spPr>
        <a:xfrm>
          <a:off x="4021840" y="1412761"/>
          <a:ext cx="168341" cy="1322617"/>
        </a:xfrm>
        <a:custGeom>
          <a:avLst/>
          <a:gdLst/>
          <a:ahLst/>
          <a:cxnLst/>
          <a:rect l="0" t="0" r="0" b="0"/>
          <a:pathLst>
            <a:path>
              <a:moveTo>
                <a:pt x="0" y="0"/>
              </a:moveTo>
              <a:lnTo>
                <a:pt x="0" y="1322617"/>
              </a:lnTo>
              <a:lnTo>
                <a:pt x="168341" y="1322617"/>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E421EE-BB06-4DD3-BADB-E34AE6AECE0C}">
      <dsp:nvSpPr>
        <dsp:cNvPr id="0" name=""/>
        <dsp:cNvSpPr/>
      </dsp:nvSpPr>
      <dsp:spPr>
        <a:xfrm>
          <a:off x="4021840" y="1412761"/>
          <a:ext cx="168341" cy="536794"/>
        </a:xfrm>
        <a:custGeom>
          <a:avLst/>
          <a:gdLst/>
          <a:ahLst/>
          <a:cxnLst/>
          <a:rect l="0" t="0" r="0" b="0"/>
          <a:pathLst>
            <a:path>
              <a:moveTo>
                <a:pt x="0" y="0"/>
              </a:moveTo>
              <a:lnTo>
                <a:pt x="0" y="536794"/>
              </a:lnTo>
              <a:lnTo>
                <a:pt x="168341" y="536794"/>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345A06-C365-4F23-B8E1-FF7000602F03}">
      <dsp:nvSpPr>
        <dsp:cNvPr id="0" name=""/>
        <dsp:cNvSpPr/>
      </dsp:nvSpPr>
      <dsp:spPr>
        <a:xfrm>
          <a:off x="2470758" y="626938"/>
          <a:ext cx="1935862" cy="287766"/>
        </a:xfrm>
        <a:custGeom>
          <a:avLst/>
          <a:gdLst/>
          <a:ahLst/>
          <a:cxnLst/>
          <a:rect l="0" t="0" r="0" b="0"/>
          <a:pathLst>
            <a:path>
              <a:moveTo>
                <a:pt x="0" y="0"/>
              </a:moveTo>
              <a:lnTo>
                <a:pt x="0" y="171552"/>
              </a:lnTo>
              <a:lnTo>
                <a:pt x="1935862" y="171552"/>
              </a:lnTo>
              <a:lnTo>
                <a:pt x="1935862" y="287766"/>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715C85-ECA3-475B-A879-99BB391D955E}">
      <dsp:nvSpPr>
        <dsp:cNvPr id="0" name=""/>
        <dsp:cNvSpPr/>
      </dsp:nvSpPr>
      <dsp:spPr>
        <a:xfrm>
          <a:off x="2731265" y="1412761"/>
          <a:ext cx="168341" cy="2894263"/>
        </a:xfrm>
        <a:custGeom>
          <a:avLst/>
          <a:gdLst/>
          <a:ahLst/>
          <a:cxnLst/>
          <a:rect l="0" t="0" r="0" b="0"/>
          <a:pathLst>
            <a:path>
              <a:moveTo>
                <a:pt x="0" y="0"/>
              </a:moveTo>
              <a:lnTo>
                <a:pt x="0" y="2894263"/>
              </a:lnTo>
              <a:lnTo>
                <a:pt x="168341" y="2894263"/>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A4300E-18A4-40D4-950D-495B1B7A9A37}">
      <dsp:nvSpPr>
        <dsp:cNvPr id="0" name=""/>
        <dsp:cNvSpPr/>
      </dsp:nvSpPr>
      <dsp:spPr>
        <a:xfrm>
          <a:off x="2731265" y="1412761"/>
          <a:ext cx="168341" cy="2108440"/>
        </a:xfrm>
        <a:custGeom>
          <a:avLst/>
          <a:gdLst/>
          <a:ahLst/>
          <a:cxnLst/>
          <a:rect l="0" t="0" r="0" b="0"/>
          <a:pathLst>
            <a:path>
              <a:moveTo>
                <a:pt x="0" y="0"/>
              </a:moveTo>
              <a:lnTo>
                <a:pt x="0" y="2108440"/>
              </a:lnTo>
              <a:lnTo>
                <a:pt x="168341" y="2108440"/>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82D8B0B-B955-4098-9334-826BB632D7D8}">
      <dsp:nvSpPr>
        <dsp:cNvPr id="0" name=""/>
        <dsp:cNvSpPr/>
      </dsp:nvSpPr>
      <dsp:spPr>
        <a:xfrm>
          <a:off x="2731265" y="1412761"/>
          <a:ext cx="168341" cy="1322617"/>
        </a:xfrm>
        <a:custGeom>
          <a:avLst/>
          <a:gdLst/>
          <a:ahLst/>
          <a:cxnLst/>
          <a:rect l="0" t="0" r="0" b="0"/>
          <a:pathLst>
            <a:path>
              <a:moveTo>
                <a:pt x="0" y="0"/>
              </a:moveTo>
              <a:lnTo>
                <a:pt x="0" y="1322617"/>
              </a:lnTo>
              <a:lnTo>
                <a:pt x="168341" y="1322617"/>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45CF81-F886-4274-A2AC-BA9738D56318}">
      <dsp:nvSpPr>
        <dsp:cNvPr id="0" name=""/>
        <dsp:cNvSpPr/>
      </dsp:nvSpPr>
      <dsp:spPr>
        <a:xfrm>
          <a:off x="2731265" y="1412761"/>
          <a:ext cx="168341" cy="536794"/>
        </a:xfrm>
        <a:custGeom>
          <a:avLst/>
          <a:gdLst/>
          <a:ahLst/>
          <a:cxnLst/>
          <a:rect l="0" t="0" r="0" b="0"/>
          <a:pathLst>
            <a:path>
              <a:moveTo>
                <a:pt x="0" y="0"/>
              </a:moveTo>
              <a:lnTo>
                <a:pt x="0" y="536794"/>
              </a:lnTo>
              <a:lnTo>
                <a:pt x="168341" y="536794"/>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03DE5D-7189-4FDB-8302-78ECFB93DF67}">
      <dsp:nvSpPr>
        <dsp:cNvPr id="0" name=""/>
        <dsp:cNvSpPr/>
      </dsp:nvSpPr>
      <dsp:spPr>
        <a:xfrm>
          <a:off x="2470758" y="626938"/>
          <a:ext cx="645287" cy="287766"/>
        </a:xfrm>
        <a:custGeom>
          <a:avLst/>
          <a:gdLst/>
          <a:ahLst/>
          <a:cxnLst/>
          <a:rect l="0" t="0" r="0" b="0"/>
          <a:pathLst>
            <a:path>
              <a:moveTo>
                <a:pt x="0" y="0"/>
              </a:moveTo>
              <a:lnTo>
                <a:pt x="0" y="171552"/>
              </a:lnTo>
              <a:lnTo>
                <a:pt x="645287" y="171552"/>
              </a:lnTo>
              <a:lnTo>
                <a:pt x="645287" y="287766"/>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7941BCD-1DDA-4176-BD1C-D35E01310ABC}">
      <dsp:nvSpPr>
        <dsp:cNvPr id="0" name=""/>
        <dsp:cNvSpPr/>
      </dsp:nvSpPr>
      <dsp:spPr>
        <a:xfrm>
          <a:off x="1440689" y="1412761"/>
          <a:ext cx="168341" cy="2894263"/>
        </a:xfrm>
        <a:custGeom>
          <a:avLst/>
          <a:gdLst/>
          <a:ahLst/>
          <a:cxnLst/>
          <a:rect l="0" t="0" r="0" b="0"/>
          <a:pathLst>
            <a:path>
              <a:moveTo>
                <a:pt x="0" y="0"/>
              </a:moveTo>
              <a:lnTo>
                <a:pt x="0" y="2894263"/>
              </a:lnTo>
              <a:lnTo>
                <a:pt x="168341" y="2894263"/>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3B244F-3DF1-4A15-A703-3C2B9AFF0A33}">
      <dsp:nvSpPr>
        <dsp:cNvPr id="0" name=""/>
        <dsp:cNvSpPr/>
      </dsp:nvSpPr>
      <dsp:spPr>
        <a:xfrm>
          <a:off x="1440689" y="1412761"/>
          <a:ext cx="168341" cy="2108440"/>
        </a:xfrm>
        <a:custGeom>
          <a:avLst/>
          <a:gdLst/>
          <a:ahLst/>
          <a:cxnLst/>
          <a:rect l="0" t="0" r="0" b="0"/>
          <a:pathLst>
            <a:path>
              <a:moveTo>
                <a:pt x="0" y="0"/>
              </a:moveTo>
              <a:lnTo>
                <a:pt x="0" y="2108440"/>
              </a:lnTo>
              <a:lnTo>
                <a:pt x="168341" y="2108440"/>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6C2A2A-1858-4BBE-9E4A-69368D36D7DB}">
      <dsp:nvSpPr>
        <dsp:cNvPr id="0" name=""/>
        <dsp:cNvSpPr/>
      </dsp:nvSpPr>
      <dsp:spPr>
        <a:xfrm>
          <a:off x="1440689" y="1412761"/>
          <a:ext cx="168341" cy="1322617"/>
        </a:xfrm>
        <a:custGeom>
          <a:avLst/>
          <a:gdLst/>
          <a:ahLst/>
          <a:cxnLst/>
          <a:rect l="0" t="0" r="0" b="0"/>
          <a:pathLst>
            <a:path>
              <a:moveTo>
                <a:pt x="0" y="0"/>
              </a:moveTo>
              <a:lnTo>
                <a:pt x="0" y="1322617"/>
              </a:lnTo>
              <a:lnTo>
                <a:pt x="168341" y="1322617"/>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2F75E63-05D8-45D6-9CA0-86E610CE171D}">
      <dsp:nvSpPr>
        <dsp:cNvPr id="0" name=""/>
        <dsp:cNvSpPr/>
      </dsp:nvSpPr>
      <dsp:spPr>
        <a:xfrm>
          <a:off x="1440689" y="1412761"/>
          <a:ext cx="168341" cy="536794"/>
        </a:xfrm>
        <a:custGeom>
          <a:avLst/>
          <a:gdLst/>
          <a:ahLst/>
          <a:cxnLst/>
          <a:rect l="0" t="0" r="0" b="0"/>
          <a:pathLst>
            <a:path>
              <a:moveTo>
                <a:pt x="0" y="0"/>
              </a:moveTo>
              <a:lnTo>
                <a:pt x="0" y="536794"/>
              </a:lnTo>
              <a:lnTo>
                <a:pt x="168341" y="536794"/>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ED7075-3297-414D-8B3A-553D5FDDFBF2}">
      <dsp:nvSpPr>
        <dsp:cNvPr id="0" name=""/>
        <dsp:cNvSpPr/>
      </dsp:nvSpPr>
      <dsp:spPr>
        <a:xfrm>
          <a:off x="1825471" y="626938"/>
          <a:ext cx="645287" cy="287766"/>
        </a:xfrm>
        <a:custGeom>
          <a:avLst/>
          <a:gdLst/>
          <a:ahLst/>
          <a:cxnLst/>
          <a:rect l="0" t="0" r="0" b="0"/>
          <a:pathLst>
            <a:path>
              <a:moveTo>
                <a:pt x="645287" y="0"/>
              </a:moveTo>
              <a:lnTo>
                <a:pt x="645287" y="171552"/>
              </a:lnTo>
              <a:lnTo>
                <a:pt x="0" y="171552"/>
              </a:lnTo>
              <a:lnTo>
                <a:pt x="0" y="287766"/>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7EFC101-2D82-4A45-8B9F-55DB68ED514E}">
      <dsp:nvSpPr>
        <dsp:cNvPr id="0" name=""/>
        <dsp:cNvSpPr/>
      </dsp:nvSpPr>
      <dsp:spPr>
        <a:xfrm>
          <a:off x="150114" y="1412761"/>
          <a:ext cx="168341" cy="2894263"/>
        </a:xfrm>
        <a:custGeom>
          <a:avLst/>
          <a:gdLst/>
          <a:ahLst/>
          <a:cxnLst/>
          <a:rect l="0" t="0" r="0" b="0"/>
          <a:pathLst>
            <a:path>
              <a:moveTo>
                <a:pt x="0" y="0"/>
              </a:moveTo>
              <a:lnTo>
                <a:pt x="0" y="2894263"/>
              </a:lnTo>
              <a:lnTo>
                <a:pt x="168341" y="2894263"/>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D45784-2236-4CB0-B4E5-4556946DD079}">
      <dsp:nvSpPr>
        <dsp:cNvPr id="0" name=""/>
        <dsp:cNvSpPr/>
      </dsp:nvSpPr>
      <dsp:spPr>
        <a:xfrm>
          <a:off x="150114" y="1412761"/>
          <a:ext cx="168341" cy="2108440"/>
        </a:xfrm>
        <a:custGeom>
          <a:avLst/>
          <a:gdLst/>
          <a:ahLst/>
          <a:cxnLst/>
          <a:rect l="0" t="0" r="0" b="0"/>
          <a:pathLst>
            <a:path>
              <a:moveTo>
                <a:pt x="0" y="0"/>
              </a:moveTo>
              <a:lnTo>
                <a:pt x="0" y="2108440"/>
              </a:lnTo>
              <a:lnTo>
                <a:pt x="168341" y="2108440"/>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FCF2AB-98FF-4793-B423-B0298C34BEE8}">
      <dsp:nvSpPr>
        <dsp:cNvPr id="0" name=""/>
        <dsp:cNvSpPr/>
      </dsp:nvSpPr>
      <dsp:spPr>
        <a:xfrm>
          <a:off x="150114" y="1412761"/>
          <a:ext cx="168341" cy="1322617"/>
        </a:xfrm>
        <a:custGeom>
          <a:avLst/>
          <a:gdLst/>
          <a:ahLst/>
          <a:cxnLst/>
          <a:rect l="0" t="0" r="0" b="0"/>
          <a:pathLst>
            <a:path>
              <a:moveTo>
                <a:pt x="0" y="0"/>
              </a:moveTo>
              <a:lnTo>
                <a:pt x="0" y="1322617"/>
              </a:lnTo>
              <a:lnTo>
                <a:pt x="168341" y="1322617"/>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15D10F-98E4-462D-A525-CF918D56BB7D}">
      <dsp:nvSpPr>
        <dsp:cNvPr id="0" name=""/>
        <dsp:cNvSpPr/>
      </dsp:nvSpPr>
      <dsp:spPr>
        <a:xfrm>
          <a:off x="150114" y="1412761"/>
          <a:ext cx="168341" cy="536794"/>
        </a:xfrm>
        <a:custGeom>
          <a:avLst/>
          <a:gdLst/>
          <a:ahLst/>
          <a:cxnLst/>
          <a:rect l="0" t="0" r="0" b="0"/>
          <a:pathLst>
            <a:path>
              <a:moveTo>
                <a:pt x="0" y="0"/>
              </a:moveTo>
              <a:lnTo>
                <a:pt x="0" y="536794"/>
              </a:lnTo>
              <a:lnTo>
                <a:pt x="168341" y="536794"/>
              </a:lnTo>
            </a:path>
          </a:pathLst>
        </a:custGeom>
        <a:noFill/>
        <a:ln w="9525" cap="rnd"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3E83B17-CE4D-4BD3-916D-146BDCC02AFD}">
      <dsp:nvSpPr>
        <dsp:cNvPr id="0" name=""/>
        <dsp:cNvSpPr/>
      </dsp:nvSpPr>
      <dsp:spPr>
        <a:xfrm>
          <a:off x="534895" y="626938"/>
          <a:ext cx="1935862" cy="287766"/>
        </a:xfrm>
        <a:custGeom>
          <a:avLst/>
          <a:gdLst/>
          <a:ahLst/>
          <a:cxnLst/>
          <a:rect l="0" t="0" r="0" b="0"/>
          <a:pathLst>
            <a:path>
              <a:moveTo>
                <a:pt x="1935862" y="0"/>
              </a:moveTo>
              <a:lnTo>
                <a:pt x="1935862" y="171552"/>
              </a:lnTo>
              <a:lnTo>
                <a:pt x="0" y="171552"/>
              </a:lnTo>
              <a:lnTo>
                <a:pt x="0" y="287766"/>
              </a:lnTo>
            </a:path>
          </a:pathLst>
        </a:custGeom>
        <a:noFill/>
        <a:ln w="9525"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0C419E-7C09-474F-9B96-DA7533E37D3B}">
      <dsp:nvSpPr>
        <dsp:cNvPr id="0" name=""/>
        <dsp:cNvSpPr/>
      </dsp:nvSpPr>
      <dsp:spPr>
        <a:xfrm>
          <a:off x="1989782" y="128881"/>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Steve Hall</a:t>
          </a:r>
        </a:p>
      </dsp:txBody>
      <dsp:txXfrm>
        <a:off x="1989782" y="128881"/>
        <a:ext cx="961953" cy="498056"/>
      </dsp:txXfrm>
    </dsp:sp>
    <dsp:sp modelId="{BB7131DF-B5B7-401E-9C91-30787BF564FC}">
      <dsp:nvSpPr>
        <dsp:cNvPr id="0" name=""/>
        <dsp:cNvSpPr/>
      </dsp:nvSpPr>
      <dsp:spPr>
        <a:xfrm>
          <a:off x="2182172" y="516259"/>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a:t>CEO</a:t>
          </a:r>
        </a:p>
      </dsp:txBody>
      <dsp:txXfrm>
        <a:off x="2182172" y="516259"/>
        <a:ext cx="865758" cy="166018"/>
      </dsp:txXfrm>
    </dsp:sp>
    <dsp:sp modelId="{380FF1EB-A89F-4A6A-8F3C-8BBC6A70879E}">
      <dsp:nvSpPr>
        <dsp:cNvPr id="0" name=""/>
        <dsp:cNvSpPr/>
      </dsp:nvSpPr>
      <dsp:spPr>
        <a:xfrm>
          <a:off x="53919" y="914704"/>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Deb Papadopoulos</a:t>
          </a:r>
        </a:p>
      </dsp:txBody>
      <dsp:txXfrm>
        <a:off x="53919" y="914704"/>
        <a:ext cx="961953" cy="498056"/>
      </dsp:txXfrm>
    </dsp:sp>
    <dsp:sp modelId="{7D0487A6-5CF4-45AC-A7BF-629AF4248566}">
      <dsp:nvSpPr>
        <dsp:cNvPr id="0" name=""/>
        <dsp:cNvSpPr/>
      </dsp:nvSpPr>
      <dsp:spPr>
        <a:xfrm>
          <a:off x="246309" y="1302082"/>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a:t>Admin</a:t>
          </a:r>
        </a:p>
      </dsp:txBody>
      <dsp:txXfrm>
        <a:off x="246309" y="1302082"/>
        <a:ext cx="865758" cy="166018"/>
      </dsp:txXfrm>
    </dsp:sp>
    <dsp:sp modelId="{36BFE8EE-6316-4A75-97CC-BF1D69AD7E36}">
      <dsp:nvSpPr>
        <dsp:cNvPr id="0" name=""/>
        <dsp:cNvSpPr/>
      </dsp:nvSpPr>
      <dsp:spPr>
        <a:xfrm>
          <a:off x="318456" y="1700527"/>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Joe Franco</a:t>
          </a:r>
        </a:p>
      </dsp:txBody>
      <dsp:txXfrm>
        <a:off x="318456" y="1700527"/>
        <a:ext cx="961953" cy="498056"/>
      </dsp:txXfrm>
    </dsp:sp>
    <dsp:sp modelId="{B6E93166-FAA1-42DF-9497-DD4F2DA4DD4D}">
      <dsp:nvSpPr>
        <dsp:cNvPr id="0" name=""/>
        <dsp:cNvSpPr/>
      </dsp:nvSpPr>
      <dsp:spPr>
        <a:xfrm>
          <a:off x="510847" y="2087905"/>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a:t>Senior Admin</a:t>
          </a:r>
        </a:p>
      </dsp:txBody>
      <dsp:txXfrm>
        <a:off x="510847" y="2087905"/>
        <a:ext cx="865758" cy="166018"/>
      </dsp:txXfrm>
    </dsp:sp>
    <dsp:sp modelId="{F4A55452-2B2B-4135-BAE4-8500C97FE7EF}">
      <dsp:nvSpPr>
        <dsp:cNvPr id="0" name=""/>
        <dsp:cNvSpPr/>
      </dsp:nvSpPr>
      <dsp:spPr>
        <a:xfrm>
          <a:off x="318456" y="2486350"/>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Helen Harris</a:t>
          </a:r>
        </a:p>
      </dsp:txBody>
      <dsp:txXfrm>
        <a:off x="318456" y="2486350"/>
        <a:ext cx="961953" cy="498056"/>
      </dsp:txXfrm>
    </dsp:sp>
    <dsp:sp modelId="{24463C53-0BDE-4371-8F9B-8F1E05C70806}">
      <dsp:nvSpPr>
        <dsp:cNvPr id="0" name=""/>
        <dsp:cNvSpPr/>
      </dsp:nvSpPr>
      <dsp:spPr>
        <a:xfrm>
          <a:off x="510847" y="2873728"/>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a:t>Senior Admin</a:t>
          </a:r>
        </a:p>
      </dsp:txBody>
      <dsp:txXfrm>
        <a:off x="510847" y="2873728"/>
        <a:ext cx="865758" cy="166018"/>
      </dsp:txXfrm>
    </dsp:sp>
    <dsp:sp modelId="{5A998A78-723B-4B84-B380-1165D1E7C88B}">
      <dsp:nvSpPr>
        <dsp:cNvPr id="0" name=""/>
        <dsp:cNvSpPr/>
      </dsp:nvSpPr>
      <dsp:spPr>
        <a:xfrm>
          <a:off x="318456" y="3272173"/>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Joan Williams</a:t>
          </a:r>
        </a:p>
      </dsp:txBody>
      <dsp:txXfrm>
        <a:off x="318456" y="3272173"/>
        <a:ext cx="961953" cy="498056"/>
      </dsp:txXfrm>
    </dsp:sp>
    <dsp:sp modelId="{7B08D591-2491-4152-900A-CB49AA99C34D}">
      <dsp:nvSpPr>
        <dsp:cNvPr id="0" name=""/>
        <dsp:cNvSpPr/>
      </dsp:nvSpPr>
      <dsp:spPr>
        <a:xfrm>
          <a:off x="510847" y="3659551"/>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lvl="0" algn="r" defTabSz="355600">
            <a:lnSpc>
              <a:spcPct val="90000"/>
            </a:lnSpc>
            <a:spcBef>
              <a:spcPct val="0"/>
            </a:spcBef>
            <a:spcAft>
              <a:spcPct val="35000"/>
            </a:spcAft>
          </a:pPr>
          <a:r>
            <a:rPr lang="en-US" sz="800" kern="1200"/>
            <a:t>Office Assistant</a:t>
          </a:r>
        </a:p>
      </dsp:txBody>
      <dsp:txXfrm>
        <a:off x="510847" y="3659551"/>
        <a:ext cx="865758" cy="166018"/>
      </dsp:txXfrm>
    </dsp:sp>
    <dsp:sp modelId="{67A7D918-C7F6-486C-B59F-33FA0635CA3B}">
      <dsp:nvSpPr>
        <dsp:cNvPr id="0" name=""/>
        <dsp:cNvSpPr/>
      </dsp:nvSpPr>
      <dsp:spPr>
        <a:xfrm>
          <a:off x="318456" y="4057996"/>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Paula Manning</a:t>
          </a:r>
        </a:p>
      </dsp:txBody>
      <dsp:txXfrm>
        <a:off x="318456" y="4057996"/>
        <a:ext cx="961953" cy="498056"/>
      </dsp:txXfrm>
    </dsp:sp>
    <dsp:sp modelId="{37ED418C-D112-4EC9-A9AF-45849905B039}">
      <dsp:nvSpPr>
        <dsp:cNvPr id="0" name=""/>
        <dsp:cNvSpPr/>
      </dsp:nvSpPr>
      <dsp:spPr>
        <a:xfrm>
          <a:off x="510847" y="4445374"/>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lvl="0" algn="r" defTabSz="355600">
            <a:lnSpc>
              <a:spcPct val="90000"/>
            </a:lnSpc>
            <a:spcBef>
              <a:spcPct val="0"/>
            </a:spcBef>
            <a:spcAft>
              <a:spcPct val="35000"/>
            </a:spcAft>
          </a:pPr>
          <a:r>
            <a:rPr lang="en-US" sz="800" kern="1200"/>
            <a:t>Office Assistant</a:t>
          </a:r>
        </a:p>
      </dsp:txBody>
      <dsp:txXfrm>
        <a:off x="510847" y="4445374"/>
        <a:ext cx="865758" cy="166018"/>
      </dsp:txXfrm>
    </dsp:sp>
    <dsp:sp modelId="{A44705D4-4528-4C7A-AFD0-583BDAE08082}">
      <dsp:nvSpPr>
        <dsp:cNvPr id="0" name=""/>
        <dsp:cNvSpPr/>
      </dsp:nvSpPr>
      <dsp:spPr>
        <a:xfrm>
          <a:off x="1344494" y="914704"/>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Dawn Schultz</a:t>
          </a:r>
        </a:p>
      </dsp:txBody>
      <dsp:txXfrm>
        <a:off x="1344494" y="914704"/>
        <a:ext cx="961953" cy="498056"/>
      </dsp:txXfrm>
    </dsp:sp>
    <dsp:sp modelId="{14E5C0DD-398B-4EBD-9F80-E647AB20920A}">
      <dsp:nvSpPr>
        <dsp:cNvPr id="0" name=""/>
        <dsp:cNvSpPr/>
      </dsp:nvSpPr>
      <dsp:spPr>
        <a:xfrm>
          <a:off x="1536885" y="1302082"/>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a:t>Accounts</a:t>
          </a:r>
        </a:p>
      </dsp:txBody>
      <dsp:txXfrm>
        <a:off x="1536885" y="1302082"/>
        <a:ext cx="865758" cy="166018"/>
      </dsp:txXfrm>
    </dsp:sp>
    <dsp:sp modelId="{C07CAEC7-81BE-4F0D-B74B-2EFDFC6F31D6}">
      <dsp:nvSpPr>
        <dsp:cNvPr id="0" name=""/>
        <dsp:cNvSpPr/>
      </dsp:nvSpPr>
      <dsp:spPr>
        <a:xfrm>
          <a:off x="1609031" y="1700527"/>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Mary Johnson</a:t>
          </a:r>
        </a:p>
      </dsp:txBody>
      <dsp:txXfrm>
        <a:off x="1609031" y="1700527"/>
        <a:ext cx="961953" cy="498056"/>
      </dsp:txXfrm>
    </dsp:sp>
    <dsp:sp modelId="{0546C3F7-EF99-4118-B596-0530C659FCFB}">
      <dsp:nvSpPr>
        <dsp:cNvPr id="0" name=""/>
        <dsp:cNvSpPr/>
      </dsp:nvSpPr>
      <dsp:spPr>
        <a:xfrm>
          <a:off x="1801422" y="2087905"/>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a:t>Payroll</a:t>
          </a:r>
        </a:p>
      </dsp:txBody>
      <dsp:txXfrm>
        <a:off x="1801422" y="2087905"/>
        <a:ext cx="865758" cy="166018"/>
      </dsp:txXfrm>
    </dsp:sp>
    <dsp:sp modelId="{9D442CAE-B96D-4CFB-9EA8-C1863C97558B}">
      <dsp:nvSpPr>
        <dsp:cNvPr id="0" name=""/>
        <dsp:cNvSpPr/>
      </dsp:nvSpPr>
      <dsp:spPr>
        <a:xfrm>
          <a:off x="1609031" y="2486350"/>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Ted Sloan</a:t>
          </a:r>
        </a:p>
      </dsp:txBody>
      <dsp:txXfrm>
        <a:off x="1609031" y="2486350"/>
        <a:ext cx="961953" cy="498056"/>
      </dsp:txXfrm>
    </dsp:sp>
    <dsp:sp modelId="{12165B21-B4D6-43BB-AC82-405939DF29FA}">
      <dsp:nvSpPr>
        <dsp:cNvPr id="0" name=""/>
        <dsp:cNvSpPr/>
      </dsp:nvSpPr>
      <dsp:spPr>
        <a:xfrm>
          <a:off x="1801422" y="2873728"/>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a:t>Procurement</a:t>
          </a:r>
        </a:p>
      </dsp:txBody>
      <dsp:txXfrm>
        <a:off x="1801422" y="2873728"/>
        <a:ext cx="865758" cy="166018"/>
      </dsp:txXfrm>
    </dsp:sp>
    <dsp:sp modelId="{9FFE18E6-331F-4217-9FE7-D80D60AC3CFA}">
      <dsp:nvSpPr>
        <dsp:cNvPr id="0" name=""/>
        <dsp:cNvSpPr/>
      </dsp:nvSpPr>
      <dsp:spPr>
        <a:xfrm>
          <a:off x="1609031" y="3272173"/>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Casual</a:t>
          </a:r>
        </a:p>
      </dsp:txBody>
      <dsp:txXfrm>
        <a:off x="1609031" y="3272173"/>
        <a:ext cx="961953" cy="498056"/>
      </dsp:txXfrm>
    </dsp:sp>
    <dsp:sp modelId="{3B9CDA89-2E57-40CF-8364-4C8EC4DE4E9F}">
      <dsp:nvSpPr>
        <dsp:cNvPr id="0" name=""/>
        <dsp:cNvSpPr/>
      </dsp:nvSpPr>
      <dsp:spPr>
        <a:xfrm>
          <a:off x="1801422" y="3659551"/>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a:t>General</a:t>
          </a:r>
        </a:p>
      </dsp:txBody>
      <dsp:txXfrm>
        <a:off x="1801422" y="3659551"/>
        <a:ext cx="865758" cy="166018"/>
      </dsp:txXfrm>
    </dsp:sp>
    <dsp:sp modelId="{7486865C-200D-4A3B-A1ED-13A3137F2439}">
      <dsp:nvSpPr>
        <dsp:cNvPr id="0" name=""/>
        <dsp:cNvSpPr/>
      </dsp:nvSpPr>
      <dsp:spPr>
        <a:xfrm>
          <a:off x="1609031" y="4057996"/>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Casual</a:t>
          </a:r>
        </a:p>
      </dsp:txBody>
      <dsp:txXfrm>
        <a:off x="1609031" y="4057996"/>
        <a:ext cx="961953" cy="498056"/>
      </dsp:txXfrm>
    </dsp:sp>
    <dsp:sp modelId="{D3626717-F681-4E15-B981-0FDF3EAB838C}">
      <dsp:nvSpPr>
        <dsp:cNvPr id="0" name=""/>
        <dsp:cNvSpPr/>
      </dsp:nvSpPr>
      <dsp:spPr>
        <a:xfrm>
          <a:off x="1801422" y="4445374"/>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a:t>General</a:t>
          </a:r>
        </a:p>
      </dsp:txBody>
      <dsp:txXfrm>
        <a:off x="1801422" y="4445374"/>
        <a:ext cx="865758" cy="166018"/>
      </dsp:txXfrm>
    </dsp:sp>
    <dsp:sp modelId="{A88CC4CA-6CD1-4211-A1A3-D291ADC4DA2C}">
      <dsp:nvSpPr>
        <dsp:cNvPr id="0" name=""/>
        <dsp:cNvSpPr/>
      </dsp:nvSpPr>
      <dsp:spPr>
        <a:xfrm>
          <a:off x="2635069" y="914704"/>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Danny Jones</a:t>
          </a:r>
        </a:p>
      </dsp:txBody>
      <dsp:txXfrm>
        <a:off x="2635069" y="914704"/>
        <a:ext cx="961953" cy="498056"/>
      </dsp:txXfrm>
    </dsp:sp>
    <dsp:sp modelId="{FBA12824-648B-4557-A7A8-ADB7EFD79C46}">
      <dsp:nvSpPr>
        <dsp:cNvPr id="0" name=""/>
        <dsp:cNvSpPr/>
      </dsp:nvSpPr>
      <dsp:spPr>
        <a:xfrm>
          <a:off x="2827460" y="1302082"/>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a:t>Sales</a:t>
          </a:r>
        </a:p>
      </dsp:txBody>
      <dsp:txXfrm>
        <a:off x="2827460" y="1302082"/>
        <a:ext cx="865758" cy="166018"/>
      </dsp:txXfrm>
    </dsp:sp>
    <dsp:sp modelId="{BE931D77-DC82-4A8A-8067-6CC7AD903FCB}">
      <dsp:nvSpPr>
        <dsp:cNvPr id="0" name=""/>
        <dsp:cNvSpPr/>
      </dsp:nvSpPr>
      <dsp:spPr>
        <a:xfrm>
          <a:off x="2899606" y="1700527"/>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Alan Fave</a:t>
          </a:r>
        </a:p>
      </dsp:txBody>
      <dsp:txXfrm>
        <a:off x="2899606" y="1700527"/>
        <a:ext cx="961953" cy="498056"/>
      </dsp:txXfrm>
    </dsp:sp>
    <dsp:sp modelId="{E3047E0D-8F19-4F3E-AEA7-4290E7408E83}">
      <dsp:nvSpPr>
        <dsp:cNvPr id="0" name=""/>
        <dsp:cNvSpPr/>
      </dsp:nvSpPr>
      <dsp:spPr>
        <a:xfrm>
          <a:off x="3091997" y="2087905"/>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a:t>Pilbara Sales</a:t>
          </a:r>
        </a:p>
      </dsp:txBody>
      <dsp:txXfrm>
        <a:off x="3091997" y="2087905"/>
        <a:ext cx="865758" cy="166018"/>
      </dsp:txXfrm>
    </dsp:sp>
    <dsp:sp modelId="{76DD634E-E9EB-4813-87A4-FE3CE4A9D0D9}">
      <dsp:nvSpPr>
        <dsp:cNvPr id="0" name=""/>
        <dsp:cNvSpPr/>
      </dsp:nvSpPr>
      <dsp:spPr>
        <a:xfrm>
          <a:off x="2899606" y="2486350"/>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Michael Albro</a:t>
          </a:r>
        </a:p>
      </dsp:txBody>
      <dsp:txXfrm>
        <a:off x="2899606" y="2486350"/>
        <a:ext cx="961953" cy="498056"/>
      </dsp:txXfrm>
    </dsp:sp>
    <dsp:sp modelId="{66B4897C-C4A0-433F-8D28-B0FD11CD76F4}">
      <dsp:nvSpPr>
        <dsp:cNvPr id="0" name=""/>
        <dsp:cNvSpPr/>
      </dsp:nvSpPr>
      <dsp:spPr>
        <a:xfrm>
          <a:off x="3091997" y="2873728"/>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a:t>Pilbara Sales</a:t>
          </a:r>
        </a:p>
      </dsp:txBody>
      <dsp:txXfrm>
        <a:off x="3091997" y="2873728"/>
        <a:ext cx="865758" cy="166018"/>
      </dsp:txXfrm>
    </dsp:sp>
    <dsp:sp modelId="{A8F65EA0-24CA-4F0E-8125-569A4E0E78B7}">
      <dsp:nvSpPr>
        <dsp:cNvPr id="0" name=""/>
        <dsp:cNvSpPr/>
      </dsp:nvSpPr>
      <dsp:spPr>
        <a:xfrm>
          <a:off x="2899606" y="3272173"/>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Santo Anderson</a:t>
          </a:r>
        </a:p>
      </dsp:txBody>
      <dsp:txXfrm>
        <a:off x="2899606" y="3272173"/>
        <a:ext cx="961953" cy="498056"/>
      </dsp:txXfrm>
    </dsp:sp>
    <dsp:sp modelId="{98E84D33-74F3-4AD0-99A4-88F8EE168BF3}">
      <dsp:nvSpPr>
        <dsp:cNvPr id="0" name=""/>
        <dsp:cNvSpPr/>
      </dsp:nvSpPr>
      <dsp:spPr>
        <a:xfrm>
          <a:off x="3091997" y="3659551"/>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lvl="0" algn="r" defTabSz="355600">
            <a:lnSpc>
              <a:spcPct val="90000"/>
            </a:lnSpc>
            <a:spcBef>
              <a:spcPct val="0"/>
            </a:spcBef>
            <a:spcAft>
              <a:spcPct val="35000"/>
            </a:spcAft>
          </a:pPr>
          <a:r>
            <a:rPr lang="en-US" sz="800" kern="1200"/>
            <a:t>Kalgoorlie Sales</a:t>
          </a:r>
        </a:p>
      </dsp:txBody>
      <dsp:txXfrm>
        <a:off x="3091997" y="3659551"/>
        <a:ext cx="865758" cy="166018"/>
      </dsp:txXfrm>
    </dsp:sp>
    <dsp:sp modelId="{D0DE6B86-4998-4175-9B2B-81CBBDAEA52A}">
      <dsp:nvSpPr>
        <dsp:cNvPr id="0" name=""/>
        <dsp:cNvSpPr/>
      </dsp:nvSpPr>
      <dsp:spPr>
        <a:xfrm>
          <a:off x="2899606" y="4057996"/>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Terry Shugart</a:t>
          </a:r>
        </a:p>
      </dsp:txBody>
      <dsp:txXfrm>
        <a:off x="2899606" y="4057996"/>
        <a:ext cx="961953" cy="498056"/>
      </dsp:txXfrm>
    </dsp:sp>
    <dsp:sp modelId="{750C3AD0-53F7-46F2-B7FC-CB5C9BC91D09}">
      <dsp:nvSpPr>
        <dsp:cNvPr id="0" name=""/>
        <dsp:cNvSpPr/>
      </dsp:nvSpPr>
      <dsp:spPr>
        <a:xfrm>
          <a:off x="3091997" y="4445374"/>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lvl="0" algn="r" defTabSz="355600">
            <a:lnSpc>
              <a:spcPct val="90000"/>
            </a:lnSpc>
            <a:spcBef>
              <a:spcPct val="0"/>
            </a:spcBef>
            <a:spcAft>
              <a:spcPct val="35000"/>
            </a:spcAft>
          </a:pPr>
          <a:r>
            <a:rPr lang="en-US" sz="800" kern="1200"/>
            <a:t>Kalgoorlie Sales</a:t>
          </a:r>
        </a:p>
      </dsp:txBody>
      <dsp:txXfrm>
        <a:off x="3091997" y="4445374"/>
        <a:ext cx="865758" cy="166018"/>
      </dsp:txXfrm>
    </dsp:sp>
    <dsp:sp modelId="{CFDEA736-B7AA-4E64-8FE5-D267F5603932}">
      <dsp:nvSpPr>
        <dsp:cNvPr id="0" name=""/>
        <dsp:cNvSpPr/>
      </dsp:nvSpPr>
      <dsp:spPr>
        <a:xfrm>
          <a:off x="3925644" y="914704"/>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Paul Trang</a:t>
          </a:r>
        </a:p>
      </dsp:txBody>
      <dsp:txXfrm>
        <a:off x="3925644" y="914704"/>
        <a:ext cx="961953" cy="498056"/>
      </dsp:txXfrm>
    </dsp:sp>
    <dsp:sp modelId="{625CCF38-439A-4DB1-B7E6-32887FC82A87}">
      <dsp:nvSpPr>
        <dsp:cNvPr id="0" name=""/>
        <dsp:cNvSpPr/>
      </dsp:nvSpPr>
      <dsp:spPr>
        <a:xfrm>
          <a:off x="4118035" y="1302082"/>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lvl="0" algn="r" defTabSz="444500">
            <a:lnSpc>
              <a:spcPct val="90000"/>
            </a:lnSpc>
            <a:spcBef>
              <a:spcPct val="0"/>
            </a:spcBef>
            <a:spcAft>
              <a:spcPct val="35000"/>
            </a:spcAft>
          </a:pPr>
          <a:r>
            <a:rPr lang="en-US" sz="1000" kern="1200"/>
            <a:t>International</a:t>
          </a:r>
        </a:p>
      </dsp:txBody>
      <dsp:txXfrm>
        <a:off x="4118035" y="1302082"/>
        <a:ext cx="865758" cy="166018"/>
      </dsp:txXfrm>
    </dsp:sp>
    <dsp:sp modelId="{62F55175-D18C-4642-B14A-14DC148F7090}">
      <dsp:nvSpPr>
        <dsp:cNvPr id="0" name=""/>
        <dsp:cNvSpPr/>
      </dsp:nvSpPr>
      <dsp:spPr>
        <a:xfrm>
          <a:off x="4190182" y="1700527"/>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Mae Willis</a:t>
          </a:r>
        </a:p>
      </dsp:txBody>
      <dsp:txXfrm>
        <a:off x="4190182" y="1700527"/>
        <a:ext cx="961953" cy="498056"/>
      </dsp:txXfrm>
    </dsp:sp>
    <dsp:sp modelId="{00F3F76A-0CAE-47D1-98D5-CAF30E464D6F}">
      <dsp:nvSpPr>
        <dsp:cNvPr id="0" name=""/>
        <dsp:cNvSpPr/>
      </dsp:nvSpPr>
      <dsp:spPr>
        <a:xfrm>
          <a:off x="4382572" y="2087905"/>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a:t>International Sales</a:t>
          </a:r>
        </a:p>
      </dsp:txBody>
      <dsp:txXfrm>
        <a:off x="4382572" y="2087905"/>
        <a:ext cx="865758" cy="166018"/>
      </dsp:txXfrm>
    </dsp:sp>
    <dsp:sp modelId="{EA025049-45D0-47B3-A062-879976BD28D8}">
      <dsp:nvSpPr>
        <dsp:cNvPr id="0" name=""/>
        <dsp:cNvSpPr/>
      </dsp:nvSpPr>
      <dsp:spPr>
        <a:xfrm>
          <a:off x="4190182" y="2486350"/>
          <a:ext cx="961953" cy="49805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70281" numCol="1" spcCol="1270" anchor="ctr" anchorCtr="0">
          <a:noAutofit/>
        </a:bodyPr>
        <a:lstStyle/>
        <a:p>
          <a:pPr lvl="0" algn="ctr" defTabSz="444500">
            <a:lnSpc>
              <a:spcPct val="90000"/>
            </a:lnSpc>
            <a:spcBef>
              <a:spcPct val="0"/>
            </a:spcBef>
            <a:spcAft>
              <a:spcPct val="35000"/>
            </a:spcAft>
          </a:pPr>
          <a:r>
            <a:rPr lang="en-US" sz="1000" kern="1200"/>
            <a:t>Terry De Santo</a:t>
          </a:r>
        </a:p>
      </dsp:txBody>
      <dsp:txXfrm>
        <a:off x="4190182" y="2486350"/>
        <a:ext cx="961953" cy="498056"/>
      </dsp:txXfrm>
    </dsp:sp>
    <dsp:sp modelId="{0CC8471A-19DC-4DCE-BA5F-DFA284977503}">
      <dsp:nvSpPr>
        <dsp:cNvPr id="0" name=""/>
        <dsp:cNvSpPr/>
      </dsp:nvSpPr>
      <dsp:spPr>
        <a:xfrm>
          <a:off x="4382572" y="2873728"/>
          <a:ext cx="865758" cy="166018"/>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lvl="0" algn="r" defTabSz="311150">
            <a:lnSpc>
              <a:spcPct val="90000"/>
            </a:lnSpc>
            <a:spcBef>
              <a:spcPct val="0"/>
            </a:spcBef>
            <a:spcAft>
              <a:spcPct val="35000"/>
            </a:spcAft>
          </a:pPr>
          <a:r>
            <a:rPr lang="en-US" sz="700" kern="1200"/>
            <a:t>International Sales</a:t>
          </a:r>
        </a:p>
      </dsp:txBody>
      <dsp:txXfrm>
        <a:off x="4382572" y="2873728"/>
        <a:ext cx="865758" cy="166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8AEDC-E518-46EF-BF97-E0996BEA3C69}">
      <dsp:nvSpPr>
        <dsp:cNvPr id="0" name=""/>
        <dsp:cNvSpPr/>
      </dsp:nvSpPr>
      <dsp:spPr>
        <a:xfrm>
          <a:off x="0" y="667180"/>
          <a:ext cx="6391275" cy="131093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AU" sz="3300" b="0" i="0" kern="1200" dirty="0"/>
            <a:t>ISO/IEC 26514</a:t>
          </a:r>
          <a:endParaRPr lang="en-US" sz="3300" kern="1200" dirty="0"/>
        </a:p>
      </dsp:txBody>
      <dsp:txXfrm>
        <a:off x="63994" y="731174"/>
        <a:ext cx="6263287" cy="1182942"/>
      </dsp:txXfrm>
    </dsp:sp>
    <dsp:sp modelId="{76756677-E4A7-4C06-8B43-FCCC4364B34A}">
      <dsp:nvSpPr>
        <dsp:cNvPr id="0" name=""/>
        <dsp:cNvSpPr/>
      </dsp:nvSpPr>
      <dsp:spPr>
        <a:xfrm>
          <a:off x="0" y="2073151"/>
          <a:ext cx="6391275" cy="1310930"/>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b="0" i="0" kern="1200" dirty="0"/>
            <a:t>Available </a:t>
          </a:r>
          <a:r>
            <a:rPr lang="en-AU" sz="3300" b="0" i="0" kern="1200" dirty="0"/>
            <a:t>for purchase through:</a:t>
          </a:r>
          <a:endParaRPr lang="en-US" sz="3300" kern="1200" dirty="0"/>
        </a:p>
      </dsp:txBody>
      <dsp:txXfrm>
        <a:off x="63994" y="2137145"/>
        <a:ext cx="6263287" cy="1182942"/>
      </dsp:txXfrm>
    </dsp:sp>
    <dsp:sp modelId="{46DE938D-269D-4296-8D3D-FBB31DC4200D}">
      <dsp:nvSpPr>
        <dsp:cNvPr id="0" name=""/>
        <dsp:cNvSpPr/>
      </dsp:nvSpPr>
      <dsp:spPr>
        <a:xfrm>
          <a:off x="0" y="3384081"/>
          <a:ext cx="6391275" cy="119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AU" sz="2600" b="0" i="0" kern="1200" dirty="0"/>
            <a:t>https://infostore.saiglobal.com/en-au/Standards/ISO-IEC-26514-2008-589528_SAIG_ISO_ISO_1350435/</a:t>
          </a:r>
          <a:r>
            <a:rPr lang="en-US" sz="2600" b="0" i="0" kern="1200" dirty="0"/>
            <a:t>  </a:t>
          </a:r>
          <a:endParaRPr lang="en-US" sz="2600" kern="1200" dirty="0"/>
        </a:p>
      </dsp:txBody>
      <dsp:txXfrm>
        <a:off x="0" y="3384081"/>
        <a:ext cx="6391275" cy="11954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AAEB4-4291-4BD7-AF18-32CFC577A6EB}">
      <dsp:nvSpPr>
        <dsp:cNvPr id="0" name=""/>
        <dsp:cNvSpPr/>
      </dsp:nvSpPr>
      <dsp:spPr>
        <a:xfrm>
          <a:off x="650465" y="1665"/>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Clients must log on to access data</a:t>
          </a:r>
        </a:p>
      </dsp:txBody>
      <dsp:txXfrm>
        <a:off x="650465" y="1665"/>
        <a:ext cx="1541565" cy="924939"/>
      </dsp:txXfrm>
    </dsp:sp>
    <dsp:sp modelId="{A6B6A1B5-EF09-4619-A0BA-245266BB8479}">
      <dsp:nvSpPr>
        <dsp:cNvPr id="0" name=""/>
        <dsp:cNvSpPr/>
      </dsp:nvSpPr>
      <dsp:spPr>
        <a:xfrm>
          <a:off x="2346187" y="1665"/>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Business Rules</a:t>
          </a:r>
        </a:p>
      </dsp:txBody>
      <dsp:txXfrm>
        <a:off x="2346187" y="1665"/>
        <a:ext cx="1541565" cy="924939"/>
      </dsp:txXfrm>
    </dsp:sp>
    <dsp:sp modelId="{D8738D97-81E0-4898-A29B-D6EF60A0AB6F}">
      <dsp:nvSpPr>
        <dsp:cNvPr id="0" name=""/>
        <dsp:cNvSpPr/>
      </dsp:nvSpPr>
      <dsp:spPr>
        <a:xfrm>
          <a:off x="4041908" y="1665"/>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Transaction corrections, adjustments and cancellations</a:t>
          </a:r>
        </a:p>
      </dsp:txBody>
      <dsp:txXfrm>
        <a:off x="4041908" y="1665"/>
        <a:ext cx="1541565" cy="924939"/>
      </dsp:txXfrm>
    </dsp:sp>
    <dsp:sp modelId="{B747949B-406B-4750-9A79-C4B3253A8E0C}">
      <dsp:nvSpPr>
        <dsp:cNvPr id="0" name=""/>
        <dsp:cNvSpPr/>
      </dsp:nvSpPr>
      <dsp:spPr>
        <a:xfrm>
          <a:off x="5737630" y="1665"/>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Administrative Functions</a:t>
          </a:r>
        </a:p>
      </dsp:txBody>
      <dsp:txXfrm>
        <a:off x="5737630" y="1665"/>
        <a:ext cx="1541565" cy="924939"/>
      </dsp:txXfrm>
    </dsp:sp>
    <dsp:sp modelId="{7193441B-5DD4-43C5-82F3-913E3FDE86E6}">
      <dsp:nvSpPr>
        <dsp:cNvPr id="0" name=""/>
        <dsp:cNvSpPr/>
      </dsp:nvSpPr>
      <dsp:spPr>
        <a:xfrm>
          <a:off x="7433352" y="1665"/>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Authentication</a:t>
          </a:r>
        </a:p>
      </dsp:txBody>
      <dsp:txXfrm>
        <a:off x="7433352" y="1665"/>
        <a:ext cx="1541565" cy="924939"/>
      </dsp:txXfrm>
    </dsp:sp>
    <dsp:sp modelId="{8CECAD2A-1B82-4EB1-99A6-68CF947D4121}">
      <dsp:nvSpPr>
        <dsp:cNvPr id="0" name=""/>
        <dsp:cNvSpPr/>
      </dsp:nvSpPr>
      <dsp:spPr>
        <a:xfrm>
          <a:off x="650465" y="1080760"/>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AU" sz="1300" kern="1200"/>
            <a:t>Authorisation</a:t>
          </a:r>
          <a:r>
            <a:rPr lang="en-US" sz="1300" kern="1200"/>
            <a:t> levels</a:t>
          </a:r>
        </a:p>
      </dsp:txBody>
      <dsp:txXfrm>
        <a:off x="650465" y="1080760"/>
        <a:ext cx="1541565" cy="924939"/>
      </dsp:txXfrm>
    </dsp:sp>
    <dsp:sp modelId="{76FCF0A9-9943-4E87-B4AB-EE6956F43B0C}">
      <dsp:nvSpPr>
        <dsp:cNvPr id="0" name=""/>
        <dsp:cNvSpPr/>
      </dsp:nvSpPr>
      <dsp:spPr>
        <a:xfrm>
          <a:off x="2346187" y="1080760"/>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Audit Tracking</a:t>
          </a:r>
        </a:p>
      </dsp:txBody>
      <dsp:txXfrm>
        <a:off x="2346187" y="1080760"/>
        <a:ext cx="1541565" cy="924939"/>
      </dsp:txXfrm>
    </dsp:sp>
    <dsp:sp modelId="{0A8F59E9-AFF1-4339-BE0D-FF340FDE7B98}">
      <dsp:nvSpPr>
        <dsp:cNvPr id="0" name=""/>
        <dsp:cNvSpPr/>
      </dsp:nvSpPr>
      <dsp:spPr>
        <a:xfrm>
          <a:off x="4041908" y="1080760"/>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External Interfaces</a:t>
          </a:r>
        </a:p>
      </dsp:txBody>
      <dsp:txXfrm>
        <a:off x="4041908" y="1080760"/>
        <a:ext cx="1541565" cy="924939"/>
      </dsp:txXfrm>
    </dsp:sp>
    <dsp:sp modelId="{3FA79E80-FC5E-4540-9F07-1DF5AD4F8DA5}">
      <dsp:nvSpPr>
        <dsp:cNvPr id="0" name=""/>
        <dsp:cNvSpPr/>
      </dsp:nvSpPr>
      <dsp:spPr>
        <a:xfrm>
          <a:off x="5737630" y="1080760"/>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Certification Requirements</a:t>
          </a:r>
        </a:p>
      </dsp:txBody>
      <dsp:txXfrm>
        <a:off x="5737630" y="1080760"/>
        <a:ext cx="1541565" cy="924939"/>
      </dsp:txXfrm>
    </dsp:sp>
    <dsp:sp modelId="{0DFD5478-ABA8-4F89-9915-3D32860C242D}">
      <dsp:nvSpPr>
        <dsp:cNvPr id="0" name=""/>
        <dsp:cNvSpPr/>
      </dsp:nvSpPr>
      <dsp:spPr>
        <a:xfrm>
          <a:off x="7433352" y="1080760"/>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Reporting Requirements</a:t>
          </a:r>
        </a:p>
      </dsp:txBody>
      <dsp:txXfrm>
        <a:off x="7433352" y="1080760"/>
        <a:ext cx="1541565" cy="924939"/>
      </dsp:txXfrm>
    </dsp:sp>
    <dsp:sp modelId="{93B2020D-EBDD-42F4-9134-B07B5BF6C61A}">
      <dsp:nvSpPr>
        <dsp:cNvPr id="0" name=""/>
        <dsp:cNvSpPr/>
      </dsp:nvSpPr>
      <dsp:spPr>
        <a:xfrm>
          <a:off x="3194047" y="2159856"/>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Historical Data</a:t>
          </a:r>
        </a:p>
      </dsp:txBody>
      <dsp:txXfrm>
        <a:off x="3194047" y="2159856"/>
        <a:ext cx="1541565" cy="924939"/>
      </dsp:txXfrm>
    </dsp:sp>
    <dsp:sp modelId="{651E116E-E87B-4444-98A2-BCD4DD881383}">
      <dsp:nvSpPr>
        <dsp:cNvPr id="0" name=""/>
        <dsp:cNvSpPr/>
      </dsp:nvSpPr>
      <dsp:spPr>
        <a:xfrm>
          <a:off x="4889769" y="2159856"/>
          <a:ext cx="1541565" cy="924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a:t>Legal or Regulatory Requirements</a:t>
          </a:r>
        </a:p>
      </dsp:txBody>
      <dsp:txXfrm>
        <a:off x="4889769" y="2159856"/>
        <a:ext cx="1541565" cy="924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4D955-E746-4F11-9B76-B0F17D1421F1}">
      <dsp:nvSpPr>
        <dsp:cNvPr id="0" name=""/>
        <dsp:cNvSpPr/>
      </dsp:nvSpPr>
      <dsp:spPr>
        <a:xfrm>
          <a:off x="1174" y="62763"/>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Web portal will be the first point of entry for the public/clients</a:t>
          </a:r>
        </a:p>
      </dsp:txBody>
      <dsp:txXfrm>
        <a:off x="1174" y="62763"/>
        <a:ext cx="1480466" cy="888279"/>
      </dsp:txXfrm>
    </dsp:sp>
    <dsp:sp modelId="{C24A2CF4-39B9-4988-BF3E-092F4ED0C865}">
      <dsp:nvSpPr>
        <dsp:cNvPr id="0" name=""/>
        <dsp:cNvSpPr/>
      </dsp:nvSpPr>
      <dsp:spPr>
        <a:xfrm>
          <a:off x="1629688" y="62763"/>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Clients will be able to log into their accounts via the web portal</a:t>
          </a:r>
        </a:p>
      </dsp:txBody>
      <dsp:txXfrm>
        <a:off x="1629688" y="62763"/>
        <a:ext cx="1480466" cy="888279"/>
      </dsp:txXfrm>
    </dsp:sp>
    <dsp:sp modelId="{CC59B819-9979-4CD0-9496-3803157DA140}">
      <dsp:nvSpPr>
        <dsp:cNvPr id="0" name=""/>
        <dsp:cNvSpPr/>
      </dsp:nvSpPr>
      <dsp:spPr>
        <a:xfrm>
          <a:off x="3258201" y="62763"/>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Clients will be able to edit personal information</a:t>
          </a:r>
        </a:p>
      </dsp:txBody>
      <dsp:txXfrm>
        <a:off x="3258201" y="62763"/>
        <a:ext cx="1480466" cy="888279"/>
      </dsp:txXfrm>
    </dsp:sp>
    <dsp:sp modelId="{EF2B22D1-8E66-4F1C-BA32-2F54A107FCEB}">
      <dsp:nvSpPr>
        <dsp:cNvPr id="0" name=""/>
        <dsp:cNvSpPr/>
      </dsp:nvSpPr>
      <dsp:spPr>
        <a:xfrm>
          <a:off x="4886714" y="62763"/>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Clients will only be able to view their own information</a:t>
          </a:r>
        </a:p>
      </dsp:txBody>
      <dsp:txXfrm>
        <a:off x="4886714" y="62763"/>
        <a:ext cx="1480466" cy="888279"/>
      </dsp:txXfrm>
    </dsp:sp>
    <dsp:sp modelId="{A5E4F74C-2E24-4990-BDB0-1DB374D2AFFD}">
      <dsp:nvSpPr>
        <dsp:cNvPr id="0" name=""/>
        <dsp:cNvSpPr/>
      </dsp:nvSpPr>
      <dsp:spPr>
        <a:xfrm>
          <a:off x="6515228" y="62763"/>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Historical transactions can be accessed by clients, staff and managers</a:t>
          </a:r>
        </a:p>
      </dsp:txBody>
      <dsp:txXfrm>
        <a:off x="6515228" y="62763"/>
        <a:ext cx="1480466" cy="888279"/>
      </dsp:txXfrm>
    </dsp:sp>
    <dsp:sp modelId="{95DD116D-D4C0-436A-8F44-51BAA8E43BCA}">
      <dsp:nvSpPr>
        <dsp:cNvPr id="0" name=""/>
        <dsp:cNvSpPr/>
      </dsp:nvSpPr>
      <dsp:spPr>
        <a:xfrm>
          <a:off x="8143741" y="62763"/>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Historical transactions cannot be edited, but can be printed in PDF format</a:t>
          </a:r>
        </a:p>
      </dsp:txBody>
      <dsp:txXfrm>
        <a:off x="8143741" y="62763"/>
        <a:ext cx="1480466" cy="888279"/>
      </dsp:txXfrm>
    </dsp:sp>
    <dsp:sp modelId="{8559CFF2-27F6-408B-8C89-B81549279906}">
      <dsp:nvSpPr>
        <dsp:cNvPr id="0" name=""/>
        <dsp:cNvSpPr/>
      </dsp:nvSpPr>
      <dsp:spPr>
        <a:xfrm>
          <a:off x="1174" y="1099090"/>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Web portal will display live information about stock and currency markets</a:t>
          </a:r>
        </a:p>
      </dsp:txBody>
      <dsp:txXfrm>
        <a:off x="1174" y="1099090"/>
        <a:ext cx="1480466" cy="888279"/>
      </dsp:txXfrm>
    </dsp:sp>
    <dsp:sp modelId="{78F11A57-9CB8-4978-AEE0-25959B89FBF3}">
      <dsp:nvSpPr>
        <dsp:cNvPr id="0" name=""/>
        <dsp:cNvSpPr/>
      </dsp:nvSpPr>
      <dsp:spPr>
        <a:xfrm>
          <a:off x="1629688" y="1099090"/>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Web portal will display various services provided by sales team</a:t>
          </a:r>
        </a:p>
      </dsp:txBody>
      <dsp:txXfrm>
        <a:off x="1629688" y="1099090"/>
        <a:ext cx="1480466" cy="888279"/>
      </dsp:txXfrm>
    </dsp:sp>
    <dsp:sp modelId="{0B522E87-602C-4F60-BADB-3677ED920D9E}">
      <dsp:nvSpPr>
        <dsp:cNvPr id="0" name=""/>
        <dsp:cNvSpPr/>
      </dsp:nvSpPr>
      <dsp:spPr>
        <a:xfrm>
          <a:off x="3258201" y="1099090"/>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Web portal will offer a help desk option to recover lost login information</a:t>
          </a:r>
        </a:p>
      </dsp:txBody>
      <dsp:txXfrm>
        <a:off x="3258201" y="1099090"/>
        <a:ext cx="1480466" cy="888279"/>
      </dsp:txXfrm>
    </dsp:sp>
    <dsp:sp modelId="{4F2852E9-E8A9-4C67-82FD-22BD864F5FC8}">
      <dsp:nvSpPr>
        <dsp:cNvPr id="0" name=""/>
        <dsp:cNvSpPr/>
      </dsp:nvSpPr>
      <dsp:spPr>
        <a:xfrm>
          <a:off x="4886714" y="1099090"/>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Database will be accessible remotely via mobile devices</a:t>
          </a:r>
        </a:p>
      </dsp:txBody>
      <dsp:txXfrm>
        <a:off x="4886714" y="1099090"/>
        <a:ext cx="1480466" cy="888279"/>
      </dsp:txXfrm>
    </dsp:sp>
    <dsp:sp modelId="{1456155A-5BF2-43F8-9E14-421EA05A0C1D}">
      <dsp:nvSpPr>
        <dsp:cNvPr id="0" name=""/>
        <dsp:cNvSpPr/>
      </dsp:nvSpPr>
      <dsp:spPr>
        <a:xfrm>
          <a:off x="6515228" y="1099090"/>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Database will offer rapid response times and current data</a:t>
          </a:r>
        </a:p>
      </dsp:txBody>
      <dsp:txXfrm>
        <a:off x="6515228" y="1099090"/>
        <a:ext cx="1480466" cy="888279"/>
      </dsp:txXfrm>
    </dsp:sp>
    <dsp:sp modelId="{2B7E7ECF-777D-45E9-88BF-1773600E6AEE}">
      <dsp:nvSpPr>
        <dsp:cNvPr id="0" name=""/>
        <dsp:cNvSpPr/>
      </dsp:nvSpPr>
      <dsp:spPr>
        <a:xfrm>
          <a:off x="8143741" y="1099090"/>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Database will have hierarchical security for all users</a:t>
          </a:r>
        </a:p>
      </dsp:txBody>
      <dsp:txXfrm>
        <a:off x="8143741" y="1099090"/>
        <a:ext cx="1480466" cy="888279"/>
      </dsp:txXfrm>
    </dsp:sp>
    <dsp:sp modelId="{A7C2D88A-D316-406A-8C50-08566D52835D}">
      <dsp:nvSpPr>
        <dsp:cNvPr id="0" name=""/>
        <dsp:cNvSpPr/>
      </dsp:nvSpPr>
      <dsp:spPr>
        <a:xfrm>
          <a:off x="1629688" y="2135417"/>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Managers will have administrator rights to partition privileges to users</a:t>
          </a:r>
        </a:p>
      </dsp:txBody>
      <dsp:txXfrm>
        <a:off x="1629688" y="2135417"/>
        <a:ext cx="1480466" cy="888279"/>
      </dsp:txXfrm>
    </dsp:sp>
    <dsp:sp modelId="{19CFDDE4-606B-4A93-8294-4816A9F4A84F}">
      <dsp:nvSpPr>
        <dsp:cNvPr id="0" name=""/>
        <dsp:cNvSpPr/>
      </dsp:nvSpPr>
      <dsp:spPr>
        <a:xfrm>
          <a:off x="3258201" y="2135417"/>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Web interface will be accessible for smart phones (android and IOS), 7” and 10” tablets, and pc’s</a:t>
          </a:r>
        </a:p>
      </dsp:txBody>
      <dsp:txXfrm>
        <a:off x="3258201" y="2135417"/>
        <a:ext cx="1480466" cy="888279"/>
      </dsp:txXfrm>
    </dsp:sp>
    <dsp:sp modelId="{7FBAFBEC-C82A-4768-B724-A01C7F203C59}">
      <dsp:nvSpPr>
        <dsp:cNvPr id="0" name=""/>
        <dsp:cNvSpPr/>
      </dsp:nvSpPr>
      <dsp:spPr>
        <a:xfrm>
          <a:off x="4886714" y="2135417"/>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Database interface will provide options to lock and suspend client accounts, and display financial history reports</a:t>
          </a:r>
        </a:p>
      </dsp:txBody>
      <dsp:txXfrm>
        <a:off x="4886714" y="2135417"/>
        <a:ext cx="1480466" cy="888279"/>
      </dsp:txXfrm>
    </dsp:sp>
    <dsp:sp modelId="{CA87CD8B-BCF9-4A06-867F-8284724CB9E0}">
      <dsp:nvSpPr>
        <dsp:cNvPr id="0" name=""/>
        <dsp:cNvSpPr/>
      </dsp:nvSpPr>
      <dsp:spPr>
        <a:xfrm>
          <a:off x="6515228" y="2135417"/>
          <a:ext cx="1480466" cy="88827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a:t>Database interface will provide options to update transaction and client details.</a:t>
          </a:r>
        </a:p>
      </dsp:txBody>
      <dsp:txXfrm>
        <a:off x="6515228" y="2135417"/>
        <a:ext cx="1480466" cy="8882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13B94-323F-4D95-A5CE-7568B93A975B}">
      <dsp:nvSpPr>
        <dsp:cNvPr id="0" name=""/>
        <dsp:cNvSpPr/>
      </dsp:nvSpPr>
      <dsp:spPr>
        <a:xfrm>
          <a:off x="1174" y="16146"/>
          <a:ext cx="4124157" cy="26188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D15A9F-1B79-491A-8B03-27B6D33E1414}">
      <dsp:nvSpPr>
        <dsp:cNvPr id="0" name=""/>
        <dsp:cNvSpPr/>
      </dsp:nvSpPr>
      <dsp:spPr>
        <a:xfrm>
          <a:off x="459414" y="451474"/>
          <a:ext cx="4124157" cy="261883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a:t>Database redundancies for system failure</a:t>
          </a:r>
        </a:p>
      </dsp:txBody>
      <dsp:txXfrm>
        <a:off x="536117" y="528177"/>
        <a:ext cx="3970751" cy="2465433"/>
      </dsp:txXfrm>
    </dsp:sp>
    <dsp:sp modelId="{6DA507FD-ECB0-4997-A2FB-58DAA8F17B41}">
      <dsp:nvSpPr>
        <dsp:cNvPr id="0" name=""/>
        <dsp:cNvSpPr/>
      </dsp:nvSpPr>
      <dsp:spPr>
        <a:xfrm>
          <a:off x="5041811" y="16146"/>
          <a:ext cx="4124157" cy="261883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4102D1-689A-4D49-9C42-A697992FC0FF}">
      <dsp:nvSpPr>
        <dsp:cNvPr id="0" name=""/>
        <dsp:cNvSpPr/>
      </dsp:nvSpPr>
      <dsp:spPr>
        <a:xfrm>
          <a:off x="5500051" y="451474"/>
          <a:ext cx="4124157" cy="261883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AU" sz="3000" kern="1200"/>
            <a:t>Personalised</a:t>
          </a:r>
          <a:r>
            <a:rPr lang="en-US" sz="3000" kern="1200"/>
            <a:t> contact information provided to clients for specific sales representatives</a:t>
          </a:r>
        </a:p>
      </dsp:txBody>
      <dsp:txXfrm>
        <a:off x="5576754" y="528177"/>
        <a:ext cx="3970751" cy="24654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D255E-698D-4CBD-BB73-8183BFD6E244}">
      <dsp:nvSpPr>
        <dsp:cNvPr id="0" name=""/>
        <dsp:cNvSpPr/>
      </dsp:nvSpPr>
      <dsp:spPr>
        <a:xfrm>
          <a:off x="0" y="62166"/>
          <a:ext cx="6391275" cy="1628731"/>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AU" sz="4100" b="0" i="0" kern="1200" dirty="0"/>
            <a:t>Performance</a:t>
          </a:r>
          <a:endParaRPr lang="en-US" sz="4100" kern="1200" dirty="0"/>
        </a:p>
      </dsp:txBody>
      <dsp:txXfrm>
        <a:off x="79508" y="141674"/>
        <a:ext cx="6232259" cy="1469715"/>
      </dsp:txXfrm>
    </dsp:sp>
    <dsp:sp modelId="{DC6F096D-2049-40FE-8B0C-A856E79DB324}">
      <dsp:nvSpPr>
        <dsp:cNvPr id="0" name=""/>
        <dsp:cNvSpPr/>
      </dsp:nvSpPr>
      <dsp:spPr>
        <a:xfrm>
          <a:off x="0" y="1808977"/>
          <a:ext cx="6391275" cy="1628731"/>
        </a:xfrm>
        <a:prstGeom prst="roundRect">
          <a:avLst/>
        </a:prstGeom>
        <a:solidFill>
          <a:schemeClr val="accent5">
            <a:hueOff val="3655316"/>
            <a:satOff val="397"/>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AU" sz="4100" b="0" i="0" kern="1200"/>
            <a:t>Operational Characteristics</a:t>
          </a:r>
          <a:endParaRPr lang="en-US" sz="4100" kern="1200"/>
        </a:p>
      </dsp:txBody>
      <dsp:txXfrm>
        <a:off x="79508" y="1888485"/>
        <a:ext cx="6232259" cy="1469715"/>
      </dsp:txXfrm>
    </dsp:sp>
    <dsp:sp modelId="{ECD54FCA-62C5-4D19-ACC1-AD949E57819A}">
      <dsp:nvSpPr>
        <dsp:cNvPr id="0" name=""/>
        <dsp:cNvSpPr/>
      </dsp:nvSpPr>
      <dsp:spPr>
        <a:xfrm>
          <a:off x="0" y="3555789"/>
          <a:ext cx="6391275" cy="1628731"/>
        </a:xfrm>
        <a:prstGeom prst="roundRect">
          <a:avLst/>
        </a:prstGeom>
        <a:solidFill>
          <a:schemeClr val="accent5">
            <a:hueOff val="7310632"/>
            <a:satOff val="795"/>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AU" sz="4100" b="0" i="0" kern="1200"/>
            <a:t>Scalability</a:t>
          </a:r>
          <a:endParaRPr lang="en-US" sz="4100" kern="1200"/>
        </a:p>
      </dsp:txBody>
      <dsp:txXfrm>
        <a:off x="79508" y="3635297"/>
        <a:ext cx="6232259" cy="14697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08C38-DCED-4A0C-A863-B651728BC1B3}">
      <dsp:nvSpPr>
        <dsp:cNvPr id="0" name=""/>
        <dsp:cNvSpPr/>
      </dsp:nvSpPr>
      <dsp:spPr>
        <a:xfrm>
          <a:off x="1174" y="855870"/>
          <a:ext cx="2749438" cy="1374719"/>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AU" sz="2800" b="0" i="0" kern="1200"/>
            <a:t>Organisational Requirements</a:t>
          </a:r>
          <a:endParaRPr lang="en-US" sz="2800" kern="1200"/>
        </a:p>
      </dsp:txBody>
      <dsp:txXfrm>
        <a:off x="41438" y="896134"/>
        <a:ext cx="2668910" cy="1294191"/>
      </dsp:txXfrm>
    </dsp:sp>
    <dsp:sp modelId="{D262AE95-106D-40F0-B62B-16FC463B2928}">
      <dsp:nvSpPr>
        <dsp:cNvPr id="0" name=""/>
        <dsp:cNvSpPr/>
      </dsp:nvSpPr>
      <dsp:spPr>
        <a:xfrm>
          <a:off x="3437972" y="855870"/>
          <a:ext cx="2749438" cy="1374719"/>
        </a:xfrm>
        <a:prstGeom prst="roundRect">
          <a:avLst>
            <a:gd name="adj" fmla="val 10000"/>
          </a:avLst>
        </a:prstGeom>
        <a:solidFill>
          <a:schemeClr val="accent5">
            <a:hueOff val="3655316"/>
            <a:satOff val="397"/>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AU" sz="2800" b="0" i="0" kern="1200"/>
            <a:t>Operational Effects</a:t>
          </a:r>
          <a:endParaRPr lang="en-US" sz="2800" kern="1200"/>
        </a:p>
      </dsp:txBody>
      <dsp:txXfrm>
        <a:off x="3478236" y="896134"/>
        <a:ext cx="2668910" cy="1294191"/>
      </dsp:txXfrm>
    </dsp:sp>
    <dsp:sp modelId="{01B45A81-4633-4094-82C8-3DC0420EC96E}">
      <dsp:nvSpPr>
        <dsp:cNvPr id="0" name=""/>
        <dsp:cNvSpPr/>
      </dsp:nvSpPr>
      <dsp:spPr>
        <a:xfrm>
          <a:off x="6874770" y="855870"/>
          <a:ext cx="2749438" cy="1374719"/>
        </a:xfrm>
        <a:prstGeom prst="roundRect">
          <a:avLst>
            <a:gd name="adj" fmla="val 10000"/>
          </a:avLst>
        </a:prstGeom>
        <a:solidFill>
          <a:schemeClr val="accent5">
            <a:hueOff val="7310632"/>
            <a:satOff val="795"/>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AU" sz="2800" b="0" i="0" kern="1200"/>
            <a:t>Employee Response</a:t>
          </a:r>
          <a:endParaRPr lang="en-US" sz="2800" kern="1200"/>
        </a:p>
      </dsp:txBody>
      <dsp:txXfrm>
        <a:off x="6915034" y="896134"/>
        <a:ext cx="2668910" cy="129419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D5532-36BB-44DB-AD29-A8FF2F4F46E3}">
      <dsp:nvSpPr>
        <dsp:cNvPr id="0" name=""/>
        <dsp:cNvSpPr/>
      </dsp:nvSpPr>
      <dsp:spPr>
        <a:xfrm>
          <a:off x="725" y="1518918"/>
          <a:ext cx="2909061" cy="189089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AU" sz="4900" b="0" i="0" kern="1200"/>
            <a:t>Costs</a:t>
          </a:r>
          <a:endParaRPr lang="en-US" sz="4900" kern="1200"/>
        </a:p>
      </dsp:txBody>
      <dsp:txXfrm>
        <a:off x="93031" y="1611224"/>
        <a:ext cx="2724449" cy="1706278"/>
      </dsp:txXfrm>
    </dsp:sp>
    <dsp:sp modelId="{A8DD36BE-E01C-40F1-8040-DA07E227A33F}">
      <dsp:nvSpPr>
        <dsp:cNvPr id="0" name=""/>
        <dsp:cNvSpPr/>
      </dsp:nvSpPr>
      <dsp:spPr>
        <a:xfrm>
          <a:off x="1455256" y="861222"/>
          <a:ext cx="3206282" cy="3206282"/>
        </a:xfrm>
        <a:custGeom>
          <a:avLst/>
          <a:gdLst/>
          <a:ahLst/>
          <a:cxnLst/>
          <a:rect l="0" t="0" r="0" b="0"/>
          <a:pathLst>
            <a:path>
              <a:moveTo>
                <a:pt x="323900" y="636909"/>
              </a:moveTo>
              <a:arcTo wR="1603141" hR="1603141" stAng="13023862" swAng="6352277"/>
            </a:path>
          </a:pathLst>
        </a:custGeom>
        <a:noFill/>
        <a:ln w="9525" cap="rnd"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DFBF00-C6F3-46FF-BF9D-482966BB3DAB}">
      <dsp:nvSpPr>
        <dsp:cNvPr id="0" name=""/>
        <dsp:cNvSpPr/>
      </dsp:nvSpPr>
      <dsp:spPr>
        <a:xfrm>
          <a:off x="3207008" y="1518918"/>
          <a:ext cx="2909061" cy="1890890"/>
        </a:xfrm>
        <a:prstGeom prst="roundRect">
          <a:avLst/>
        </a:prstGeom>
        <a:solidFill>
          <a:schemeClr val="accent3">
            <a:hueOff val="6567904"/>
            <a:satOff val="-50632"/>
            <a:lumOff val="137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AU" sz="4900" b="0" i="0" kern="1200"/>
            <a:t>Benefits</a:t>
          </a:r>
          <a:endParaRPr lang="en-US" sz="4900" kern="1200"/>
        </a:p>
      </dsp:txBody>
      <dsp:txXfrm>
        <a:off x="3299314" y="1611224"/>
        <a:ext cx="2724449" cy="1706278"/>
      </dsp:txXfrm>
    </dsp:sp>
    <dsp:sp modelId="{770A19FD-6CCC-4FAD-9DFF-54FD587A0DDB}">
      <dsp:nvSpPr>
        <dsp:cNvPr id="0" name=""/>
        <dsp:cNvSpPr/>
      </dsp:nvSpPr>
      <dsp:spPr>
        <a:xfrm>
          <a:off x="1455256" y="861222"/>
          <a:ext cx="3206282" cy="3206282"/>
        </a:xfrm>
        <a:custGeom>
          <a:avLst/>
          <a:gdLst/>
          <a:ahLst/>
          <a:cxnLst/>
          <a:rect l="0" t="0" r="0" b="0"/>
          <a:pathLst>
            <a:path>
              <a:moveTo>
                <a:pt x="2882382" y="2569373"/>
              </a:moveTo>
              <a:arcTo wR="1603141" hR="1603141" stAng="2223862" swAng="6352277"/>
            </a:path>
          </a:pathLst>
        </a:custGeom>
        <a:noFill/>
        <a:ln w="9525" cap="rnd" cmpd="sng" algn="ctr">
          <a:solidFill>
            <a:schemeClr val="accent3">
              <a:hueOff val="6567904"/>
              <a:satOff val="-50632"/>
              <a:lumOff val="1373"/>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7FE1E-DEF4-4651-A785-23282E856673}" type="datetimeFigureOut">
              <a:rPr lang="en-AU" smtClean="0"/>
              <a:t>28/03/2019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6E63D-54D5-453D-87C1-2E5134E141DF}" type="slidenum">
              <a:rPr lang="en-AU" smtClean="0"/>
              <a:t>‹#›</a:t>
            </a:fld>
            <a:endParaRPr lang="en-AU"/>
          </a:p>
        </p:txBody>
      </p:sp>
    </p:spTree>
    <p:extLst>
      <p:ext uri="{BB962C8B-B14F-4D97-AF65-F5344CB8AC3E}">
        <p14:creationId xmlns:p14="http://schemas.microsoft.com/office/powerpoint/2010/main" val="238375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Admin:</a:t>
            </a:r>
          </a:p>
          <a:p>
            <a:r>
              <a:rPr lang="en-US" dirty="0"/>
              <a:t>	For staff </a:t>
            </a:r>
            <a:endParaRPr lang="en-US" baseline="0" dirty="0"/>
          </a:p>
          <a:p>
            <a:r>
              <a:rPr lang="en-US" baseline="0" dirty="0"/>
              <a:t>	Perform day to day organizational tasks</a:t>
            </a:r>
          </a:p>
          <a:p>
            <a:r>
              <a:rPr lang="en-US" baseline="0" dirty="0"/>
              <a:t>	Assist other staff with office related problems</a:t>
            </a:r>
          </a:p>
          <a:p>
            <a:r>
              <a:rPr lang="en-US" baseline="0" dirty="0"/>
              <a:t>Accounts:</a:t>
            </a:r>
          </a:p>
          <a:p>
            <a:r>
              <a:rPr lang="en-US" baseline="0" dirty="0"/>
              <a:t>	Oversees account information</a:t>
            </a:r>
          </a:p>
          <a:p>
            <a:r>
              <a:rPr lang="en-US" baseline="0" dirty="0"/>
              <a:t>	Payroll and staff expenditures</a:t>
            </a:r>
          </a:p>
          <a:p>
            <a:r>
              <a:rPr lang="en-US" baseline="0" dirty="0"/>
              <a:t>	Accounts and purchasing</a:t>
            </a:r>
          </a:p>
          <a:p>
            <a:r>
              <a:rPr lang="en-US" baseline="0" dirty="0"/>
              <a:t>Sales:</a:t>
            </a:r>
          </a:p>
          <a:p>
            <a:r>
              <a:rPr lang="en-US" baseline="0" dirty="0"/>
              <a:t>	Also four staff</a:t>
            </a:r>
          </a:p>
          <a:p>
            <a:r>
              <a:rPr lang="en-US" baseline="0" dirty="0"/>
              <a:t>	Maintains local client relationships</a:t>
            </a:r>
          </a:p>
          <a:p>
            <a:r>
              <a:rPr lang="en-US" baseline="0" dirty="0"/>
              <a:t>	Builds local client portfolio</a:t>
            </a:r>
          </a:p>
          <a:p>
            <a:r>
              <a:rPr lang="en-US" baseline="0" dirty="0"/>
              <a:t>	Manages sales to local clients</a:t>
            </a:r>
          </a:p>
          <a:p>
            <a:r>
              <a:rPr lang="en-US" baseline="0" dirty="0"/>
              <a:t>International:</a:t>
            </a:r>
          </a:p>
          <a:p>
            <a:r>
              <a:rPr lang="en-US" baseline="0" dirty="0"/>
              <a:t>	Two staff</a:t>
            </a:r>
          </a:p>
          <a:p>
            <a:r>
              <a:rPr lang="en-US" baseline="0" dirty="0"/>
              <a:t>	Handles international clients</a:t>
            </a:r>
          </a:p>
          <a:p>
            <a:r>
              <a:rPr lang="en-US" baseline="0" dirty="0"/>
              <a:t>	Builds international portfolio</a:t>
            </a:r>
          </a:p>
          <a:p>
            <a:r>
              <a:rPr lang="en-US" baseline="0" dirty="0"/>
              <a:t>	Manages Sales to international clients</a:t>
            </a:r>
          </a:p>
        </p:txBody>
      </p:sp>
      <p:sp>
        <p:nvSpPr>
          <p:cNvPr id="4" name="Slide Number Placeholder 3"/>
          <p:cNvSpPr>
            <a:spLocks noGrp="1"/>
          </p:cNvSpPr>
          <p:nvPr>
            <p:ph type="sldNum" sz="quarter" idx="10"/>
          </p:nvPr>
        </p:nvSpPr>
        <p:spPr/>
        <p:txBody>
          <a:bodyPr/>
          <a:lstStyle/>
          <a:p>
            <a:fld id="{CE06E63D-54D5-453D-87C1-2E5134E141DF}" type="slidenum">
              <a:rPr lang="en-AU" smtClean="0"/>
              <a:t>3</a:t>
            </a:fld>
            <a:endParaRPr lang="en-AU"/>
          </a:p>
        </p:txBody>
      </p:sp>
    </p:spTree>
    <p:extLst>
      <p:ext uri="{BB962C8B-B14F-4D97-AF65-F5344CB8AC3E}">
        <p14:creationId xmlns:p14="http://schemas.microsoft.com/office/powerpoint/2010/main" val="29458419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Cohesive</a:t>
            </a:r>
            <a:r>
              <a:rPr lang="en-US" baseline="0" dirty="0">
                <a:solidFill>
                  <a:schemeClr val="bg1"/>
                </a:solidFill>
              </a:rPr>
              <a:t> file management solution with front and backend functionality.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chemeClr val="bg1"/>
                </a:solidFill>
              </a:rPr>
              <a:t>Broad spectrum of device compatibility</a:t>
            </a:r>
            <a:endParaRPr lang="en-AU"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Offsite access to database services</a:t>
            </a:r>
          </a:p>
        </p:txBody>
      </p:sp>
      <p:sp>
        <p:nvSpPr>
          <p:cNvPr id="4" name="Slide Number Placeholder 3"/>
          <p:cNvSpPr>
            <a:spLocks noGrp="1"/>
          </p:cNvSpPr>
          <p:nvPr>
            <p:ph type="sldNum" sz="quarter" idx="10"/>
          </p:nvPr>
        </p:nvSpPr>
        <p:spPr/>
        <p:txBody>
          <a:bodyPr/>
          <a:lstStyle/>
          <a:p>
            <a:fld id="{CE06E63D-54D5-453D-87C1-2E5134E141DF}" type="slidenum">
              <a:rPr lang="en-AU" smtClean="0"/>
              <a:t>16</a:t>
            </a:fld>
            <a:endParaRPr lang="en-AU"/>
          </a:p>
        </p:txBody>
      </p:sp>
    </p:spTree>
    <p:extLst>
      <p:ext uri="{BB962C8B-B14F-4D97-AF65-F5344CB8AC3E}">
        <p14:creationId xmlns:p14="http://schemas.microsoft.com/office/powerpoint/2010/main" val="1338371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Three main points to consider</a:t>
            </a:r>
          </a:p>
          <a:p>
            <a:endParaRPr lang="en-AU" dirty="0"/>
          </a:p>
          <a:p>
            <a:r>
              <a:rPr lang="en-AU" dirty="0"/>
              <a:t>Performance: Targets will need to be measured and achieved</a:t>
            </a:r>
          </a:p>
          <a:p>
            <a:r>
              <a:rPr lang="en-AU" dirty="0"/>
              <a:t>	Bandwidth operations</a:t>
            </a:r>
          </a:p>
          <a:p>
            <a:r>
              <a:rPr lang="en-AU" dirty="0"/>
              <a:t>	Speed and reliability optimisation</a:t>
            </a:r>
          </a:p>
          <a:p>
            <a:r>
              <a:rPr lang="en-AU" dirty="0"/>
              <a:t>	Operational uptime</a:t>
            </a:r>
          </a:p>
          <a:p>
            <a:r>
              <a:rPr lang="en-AU" dirty="0"/>
              <a:t>Considering the small scope of the project, the technology requirements are available to meet these needs.</a:t>
            </a:r>
          </a:p>
          <a:p>
            <a:endParaRPr lang="en-AU" dirty="0"/>
          </a:p>
          <a:p>
            <a:r>
              <a:rPr lang="en-AU" dirty="0"/>
              <a:t>Operational Characteristics:</a:t>
            </a:r>
          </a:p>
          <a:p>
            <a:r>
              <a:rPr lang="en-AU" dirty="0"/>
              <a:t>	Will require a dedicated data storage solution</a:t>
            </a:r>
          </a:p>
          <a:p>
            <a:r>
              <a:rPr lang="en-AU" dirty="0"/>
              <a:t>	Will need to interface with the web portal and user interface</a:t>
            </a:r>
          </a:p>
          <a:p>
            <a:r>
              <a:rPr lang="en-AU" dirty="0"/>
              <a:t>	Accessible for remote staff</a:t>
            </a:r>
          </a:p>
          <a:p>
            <a:r>
              <a:rPr lang="en-AU" dirty="0"/>
              <a:t>Cloud based solutions are a logical choice to meet these needs and cloud server products have become relatively cheap in recent years</a:t>
            </a:r>
          </a:p>
          <a:p>
            <a:endParaRPr lang="en-AU" dirty="0"/>
          </a:p>
          <a:p>
            <a:r>
              <a:rPr lang="en-AU" dirty="0"/>
              <a:t>Scalability: </a:t>
            </a:r>
          </a:p>
          <a:p>
            <a:r>
              <a:rPr lang="en-AU" dirty="0"/>
              <a:t>	Software will need to operate on multiple devices</a:t>
            </a:r>
          </a:p>
          <a:p>
            <a:r>
              <a:rPr lang="en-AU" dirty="0"/>
              <a:t>	Mobile devices will require software implementation</a:t>
            </a:r>
          </a:p>
          <a:p>
            <a:r>
              <a:rPr lang="en-AU" dirty="0"/>
              <a:t>	Portability of design languages is key</a:t>
            </a:r>
          </a:p>
          <a:p>
            <a:r>
              <a:rPr lang="en-AU" dirty="0"/>
              <a:t>There are a number of cross-platform languages that would be suitable for use when designing software like this. Java, Python, etc.</a:t>
            </a:r>
          </a:p>
          <a:p>
            <a:endParaRPr lang="en-AU" dirty="0"/>
          </a:p>
        </p:txBody>
      </p:sp>
      <p:sp>
        <p:nvSpPr>
          <p:cNvPr id="4" name="Slide Number Placeholder 3"/>
          <p:cNvSpPr>
            <a:spLocks noGrp="1"/>
          </p:cNvSpPr>
          <p:nvPr>
            <p:ph type="sldNum" sz="quarter" idx="5"/>
          </p:nvPr>
        </p:nvSpPr>
        <p:spPr/>
        <p:txBody>
          <a:bodyPr/>
          <a:lstStyle/>
          <a:p>
            <a:fld id="{CE06E63D-54D5-453D-87C1-2E5134E141DF}" type="slidenum">
              <a:rPr lang="en-AU" smtClean="0"/>
              <a:t>17</a:t>
            </a:fld>
            <a:endParaRPr lang="en-AU"/>
          </a:p>
        </p:txBody>
      </p:sp>
    </p:spTree>
    <p:extLst>
      <p:ext uri="{BB962C8B-B14F-4D97-AF65-F5344CB8AC3E}">
        <p14:creationId xmlns:p14="http://schemas.microsoft.com/office/powerpoint/2010/main" val="2981014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Three key areas that will need to be addressed when considering the Operational Feasibility of the project</a:t>
            </a:r>
          </a:p>
          <a:p>
            <a:r>
              <a:rPr lang="en-AU" dirty="0"/>
              <a:t>Organisational Requirements:</a:t>
            </a:r>
          </a:p>
          <a:p>
            <a:r>
              <a:rPr lang="en-AU" dirty="0"/>
              <a:t>	Current file management system is archaic. Digitising the files will allow  ease of use for customers and staff alike, and reduces resource costs to maintain the system</a:t>
            </a:r>
          </a:p>
          <a:p>
            <a:endParaRPr lang="en-AU" dirty="0"/>
          </a:p>
          <a:p>
            <a:r>
              <a:rPr lang="en-AU" dirty="0"/>
              <a:t>Operational Effects:</a:t>
            </a:r>
          </a:p>
          <a:p>
            <a:r>
              <a:rPr lang="en-AU" dirty="0"/>
              <a:t>	Business operations will change and staff will need to be trained in the system</a:t>
            </a:r>
          </a:p>
          <a:p>
            <a:r>
              <a:rPr lang="en-AU" dirty="0"/>
              <a:t>	Training will need to be implemented at various levels throughout the business depending on the level of access and type of use staff require</a:t>
            </a:r>
          </a:p>
          <a:p>
            <a:endParaRPr lang="en-AU" dirty="0"/>
          </a:p>
          <a:p>
            <a:r>
              <a:rPr lang="en-AU" dirty="0"/>
              <a:t>Employee Response:</a:t>
            </a:r>
          </a:p>
          <a:p>
            <a:r>
              <a:rPr lang="en-AU" dirty="0"/>
              <a:t>	Questionnaire indicates that the proposed software solution has been well received by staff, however there are areas of concern regarding levels of discomfort and insecurity about the 	system</a:t>
            </a:r>
          </a:p>
          <a:p>
            <a:r>
              <a:rPr lang="en-AU" dirty="0"/>
              <a:t>	Information sessions targeted towards the areas of the business that have these concerns, as well as evaluating feedback from employees upon </a:t>
            </a:r>
            <a:r>
              <a:rPr lang="en-AU" dirty="0" err="1"/>
              <a:t>implimentation</a:t>
            </a:r>
            <a:endParaRPr lang="en-AU" dirty="0"/>
          </a:p>
        </p:txBody>
      </p:sp>
      <p:sp>
        <p:nvSpPr>
          <p:cNvPr id="4" name="Slide Number Placeholder 3"/>
          <p:cNvSpPr>
            <a:spLocks noGrp="1"/>
          </p:cNvSpPr>
          <p:nvPr>
            <p:ph type="sldNum" sz="quarter" idx="5"/>
          </p:nvPr>
        </p:nvSpPr>
        <p:spPr/>
        <p:txBody>
          <a:bodyPr/>
          <a:lstStyle/>
          <a:p>
            <a:fld id="{CE06E63D-54D5-453D-87C1-2E5134E141DF}" type="slidenum">
              <a:rPr lang="en-AU" smtClean="0"/>
              <a:t>18</a:t>
            </a:fld>
            <a:endParaRPr lang="en-AU"/>
          </a:p>
        </p:txBody>
      </p:sp>
    </p:spTree>
    <p:extLst>
      <p:ext uri="{BB962C8B-B14F-4D97-AF65-F5344CB8AC3E}">
        <p14:creationId xmlns:p14="http://schemas.microsoft.com/office/powerpoint/2010/main" val="3079532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Costs include:</a:t>
            </a:r>
          </a:p>
          <a:p>
            <a:pPr lvl="0"/>
            <a:r>
              <a:rPr lang="en-AU" sz="1200" kern="1200" dirty="0">
                <a:solidFill>
                  <a:schemeClr val="tx1"/>
                </a:solidFill>
                <a:effectLst/>
                <a:latin typeface="+mn-lt"/>
                <a:ea typeface="+mn-ea"/>
                <a:cs typeface="+mn-cs"/>
              </a:rPr>
              <a:t>Design and Labour - $22,650</a:t>
            </a:r>
          </a:p>
          <a:p>
            <a:pPr lvl="0"/>
            <a:r>
              <a:rPr lang="en-AU" sz="1200" kern="1200" dirty="0">
                <a:solidFill>
                  <a:schemeClr val="tx1"/>
                </a:solidFill>
                <a:effectLst/>
                <a:latin typeface="+mn-lt"/>
                <a:ea typeface="+mn-ea"/>
                <a:cs typeface="+mn-cs"/>
              </a:rPr>
              <a:t>Cloud Database Solution, User Interface, Web Portal and relevant Software - $4,329</a:t>
            </a:r>
          </a:p>
          <a:p>
            <a:pPr lvl="0"/>
            <a:r>
              <a:rPr lang="en-AU" sz="1200" kern="1200" dirty="0">
                <a:solidFill>
                  <a:schemeClr val="tx1"/>
                </a:solidFill>
                <a:effectLst/>
                <a:latin typeface="+mn-lt"/>
                <a:ea typeface="+mn-ea"/>
                <a:cs typeface="+mn-cs"/>
              </a:rPr>
              <a:t>Hardware upgrades, data redundancy technology and equipment - $4,389</a:t>
            </a:r>
          </a:p>
          <a:p>
            <a:pPr lvl="0"/>
            <a:r>
              <a:rPr lang="en-AU" sz="1200" kern="1200" dirty="0">
                <a:solidFill>
                  <a:schemeClr val="tx1"/>
                </a:solidFill>
                <a:effectLst/>
                <a:latin typeface="+mn-lt"/>
                <a:ea typeface="+mn-ea"/>
                <a:cs typeface="+mn-cs"/>
              </a:rPr>
              <a:t>Expected Operational costs - $2,350</a:t>
            </a:r>
          </a:p>
          <a:p>
            <a:pPr lvl="0"/>
            <a:r>
              <a:rPr lang="en-AU" sz="1200" kern="1200" dirty="0">
                <a:solidFill>
                  <a:schemeClr val="tx1"/>
                </a:solidFill>
                <a:effectLst/>
                <a:latin typeface="+mn-lt"/>
                <a:ea typeface="+mn-ea"/>
                <a:cs typeface="+mn-cs"/>
              </a:rPr>
              <a:t>Unexpected Operational budget (Conditional Return) - $3,000</a:t>
            </a:r>
          </a:p>
          <a:p>
            <a:pPr lvl="0"/>
            <a:r>
              <a:rPr lang="en-AU" sz="1200" kern="1200" dirty="0">
                <a:solidFill>
                  <a:schemeClr val="tx1"/>
                </a:solidFill>
                <a:effectLst/>
                <a:latin typeface="+mn-lt"/>
                <a:ea typeface="+mn-ea"/>
                <a:cs typeface="+mn-cs"/>
              </a:rPr>
              <a:t>Training costs - $3,275</a:t>
            </a:r>
          </a:p>
          <a:p>
            <a:endParaRPr lang="en-AU" dirty="0"/>
          </a:p>
          <a:p>
            <a:r>
              <a:rPr lang="en-AU" dirty="0"/>
              <a:t>Total cost– $39,993. Falls within the budget provided</a:t>
            </a:r>
          </a:p>
          <a:p>
            <a:endParaRPr lang="en-AU" dirty="0"/>
          </a:p>
          <a:p>
            <a:r>
              <a:rPr lang="en-AU" dirty="0"/>
              <a:t>Benefits include:</a:t>
            </a:r>
          </a:p>
          <a:p>
            <a:pPr lvl="0"/>
            <a:r>
              <a:rPr lang="en-AU" sz="1200" kern="1200" dirty="0">
                <a:solidFill>
                  <a:schemeClr val="tx1"/>
                </a:solidFill>
                <a:effectLst/>
                <a:latin typeface="+mn-lt"/>
                <a:ea typeface="+mn-ea"/>
                <a:cs typeface="+mn-cs"/>
              </a:rPr>
              <a:t>Improved record keeping efficiency - $216,000 per year (based on expected 80% reduction in operational resources spent on record keeping) </a:t>
            </a:r>
          </a:p>
          <a:p>
            <a:pPr lvl="0"/>
            <a:r>
              <a:rPr lang="en-AU" sz="1200" kern="1200" dirty="0">
                <a:solidFill>
                  <a:schemeClr val="tx1"/>
                </a:solidFill>
                <a:effectLst/>
                <a:latin typeface="+mn-lt"/>
                <a:ea typeface="+mn-ea"/>
                <a:cs typeface="+mn-cs"/>
              </a:rPr>
              <a:t>Client Acquisition and Retention - $550,000 per year (projected yearly sales growth post implementation)</a:t>
            </a:r>
          </a:p>
          <a:p>
            <a:endParaRPr lang="en-AU" dirty="0"/>
          </a:p>
          <a:p>
            <a:r>
              <a:rPr lang="en-AU" dirty="0"/>
              <a:t>Total financial return of $766,000 p.a.</a:t>
            </a:r>
          </a:p>
          <a:p>
            <a:endParaRPr lang="en-AU" dirty="0"/>
          </a:p>
          <a:p>
            <a:r>
              <a:rPr lang="en-AU" dirty="0"/>
              <a:t>Qualitative benefits:</a:t>
            </a:r>
          </a:p>
          <a:p>
            <a:r>
              <a:rPr lang="en-AU" dirty="0"/>
              <a:t>Ease of use for clients and staff</a:t>
            </a:r>
          </a:p>
          <a:p>
            <a:r>
              <a:rPr lang="en-AU" dirty="0"/>
              <a:t>Maintaining competitive market presence</a:t>
            </a:r>
          </a:p>
          <a:p>
            <a:r>
              <a:rPr lang="en-AU" dirty="0"/>
              <a:t>Increase of reputation as company evolves to meet a changing financial climate</a:t>
            </a:r>
          </a:p>
          <a:p>
            <a:endParaRPr lang="en-AU" dirty="0"/>
          </a:p>
        </p:txBody>
      </p:sp>
      <p:sp>
        <p:nvSpPr>
          <p:cNvPr id="4" name="Slide Number Placeholder 3"/>
          <p:cNvSpPr>
            <a:spLocks noGrp="1"/>
          </p:cNvSpPr>
          <p:nvPr>
            <p:ph type="sldNum" sz="quarter" idx="5"/>
          </p:nvPr>
        </p:nvSpPr>
        <p:spPr/>
        <p:txBody>
          <a:bodyPr/>
          <a:lstStyle/>
          <a:p>
            <a:fld id="{CE06E63D-54D5-453D-87C1-2E5134E141DF}" type="slidenum">
              <a:rPr lang="en-AU" smtClean="0"/>
              <a:t>19</a:t>
            </a:fld>
            <a:endParaRPr lang="en-AU"/>
          </a:p>
        </p:txBody>
      </p:sp>
    </p:spTree>
    <p:extLst>
      <p:ext uri="{BB962C8B-B14F-4D97-AF65-F5344CB8AC3E}">
        <p14:creationId xmlns:p14="http://schemas.microsoft.com/office/powerpoint/2010/main" val="1160478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Microsoft Azure:</a:t>
            </a:r>
          </a:p>
          <a:p>
            <a:r>
              <a:rPr lang="en-AU" dirty="0"/>
              <a:t>Cloud database solution</a:t>
            </a:r>
          </a:p>
          <a:p>
            <a:r>
              <a:rPr lang="en-AU" dirty="0"/>
              <a:t>Interfaces with SharePoint</a:t>
            </a:r>
          </a:p>
          <a:p>
            <a:r>
              <a:rPr lang="en-AU" dirty="0"/>
              <a:t>Reduces the production of training material needed as there is already a wealth of user documentation</a:t>
            </a:r>
          </a:p>
          <a:p>
            <a:endParaRPr lang="en-AU" dirty="0"/>
          </a:p>
          <a:p>
            <a:r>
              <a:rPr lang="en-AU" dirty="0"/>
              <a:t>Increased monthly operating cost of over $9000 per month</a:t>
            </a:r>
          </a:p>
          <a:p>
            <a:endParaRPr lang="en-AU" dirty="0"/>
          </a:p>
          <a:p>
            <a:r>
              <a:rPr lang="en-AU" dirty="0"/>
              <a:t>Increased costs for unnecessary functionality</a:t>
            </a:r>
          </a:p>
          <a:p>
            <a:endParaRPr lang="en-AU" dirty="0"/>
          </a:p>
          <a:p>
            <a:r>
              <a:rPr lang="en-AU" dirty="0"/>
              <a:t>Microsoft SharePoint:</a:t>
            </a:r>
          </a:p>
          <a:p>
            <a:r>
              <a:rPr lang="en-AU" dirty="0"/>
              <a:t>Out of the box user interface and database solution</a:t>
            </a:r>
          </a:p>
          <a:p>
            <a:r>
              <a:rPr lang="en-AU" dirty="0"/>
              <a:t>Will integrate with Microsoft Azure</a:t>
            </a:r>
          </a:p>
          <a:p>
            <a:r>
              <a:rPr lang="en-AU" dirty="0"/>
              <a:t>Total costs to implement fall outside of projected budget and result in diminished functionality and scalability</a:t>
            </a:r>
          </a:p>
        </p:txBody>
      </p:sp>
      <p:sp>
        <p:nvSpPr>
          <p:cNvPr id="4" name="Slide Number Placeholder 3"/>
          <p:cNvSpPr>
            <a:spLocks noGrp="1"/>
          </p:cNvSpPr>
          <p:nvPr>
            <p:ph type="sldNum" sz="quarter" idx="5"/>
          </p:nvPr>
        </p:nvSpPr>
        <p:spPr/>
        <p:txBody>
          <a:bodyPr/>
          <a:lstStyle/>
          <a:p>
            <a:fld id="{CE06E63D-54D5-453D-87C1-2E5134E141DF}" type="slidenum">
              <a:rPr lang="en-AU" smtClean="0"/>
              <a:t>20</a:t>
            </a:fld>
            <a:endParaRPr lang="en-AU"/>
          </a:p>
        </p:txBody>
      </p:sp>
    </p:spTree>
    <p:extLst>
      <p:ext uri="{BB962C8B-B14F-4D97-AF65-F5344CB8AC3E}">
        <p14:creationId xmlns:p14="http://schemas.microsoft.com/office/powerpoint/2010/main" val="3836304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 and Requirement Analysis:</a:t>
            </a:r>
          </a:p>
          <a:p>
            <a:r>
              <a:rPr lang="en-US" dirty="0"/>
              <a:t>	Requirement</a:t>
            </a:r>
            <a:r>
              <a:rPr lang="en-US" baseline="0" dirty="0"/>
              <a:t> data is taken from respective sources</a:t>
            </a:r>
          </a:p>
          <a:p>
            <a:r>
              <a:rPr lang="en-US" baseline="0" dirty="0"/>
              <a:t>	Data is then analysed</a:t>
            </a:r>
          </a:p>
          <a:p>
            <a:r>
              <a:rPr lang="en-US" baseline="0" dirty="0"/>
              <a:t>	Plan is created from the analysed data</a:t>
            </a:r>
          </a:p>
          <a:p>
            <a:r>
              <a:rPr lang="en-US" dirty="0"/>
              <a:t>Defining</a:t>
            </a:r>
            <a:r>
              <a:rPr lang="en-US" baseline="0" dirty="0"/>
              <a:t> Requirements:</a:t>
            </a:r>
          </a:p>
          <a:p>
            <a:r>
              <a:rPr lang="en-US" baseline="0" dirty="0"/>
              <a:t>	Requirements are defined by laying out performance and functionality expectations</a:t>
            </a:r>
          </a:p>
          <a:p>
            <a:r>
              <a:rPr lang="en-US" baseline="0" dirty="0"/>
              <a:t>	Requires customer approval before proceeding</a:t>
            </a:r>
          </a:p>
          <a:p>
            <a:r>
              <a:rPr lang="en-US" baseline="0" dirty="0"/>
              <a:t>	Compiled into an SRS - </a:t>
            </a:r>
            <a:r>
              <a:rPr lang="en-AU" sz="1200" kern="1200" dirty="0">
                <a:solidFill>
                  <a:schemeClr val="tx1"/>
                </a:solidFill>
                <a:effectLst/>
                <a:latin typeface="+mn-lt"/>
                <a:ea typeface="+mn-ea"/>
                <a:cs typeface="+mn-cs"/>
              </a:rPr>
              <a:t>Software Requirement Specification document</a:t>
            </a:r>
          </a:p>
          <a:p>
            <a:r>
              <a:rPr lang="en-US" sz="1200" kern="1200" dirty="0">
                <a:solidFill>
                  <a:schemeClr val="tx1"/>
                </a:solidFill>
                <a:effectLst/>
                <a:latin typeface="+mn-lt"/>
                <a:ea typeface="+mn-ea"/>
                <a:cs typeface="+mn-cs"/>
              </a:rPr>
              <a:t>Designing</a:t>
            </a:r>
            <a:r>
              <a:rPr lang="en-US" sz="1200" kern="1200" baseline="0" dirty="0">
                <a:solidFill>
                  <a:schemeClr val="tx1"/>
                </a:solidFill>
                <a:effectLst/>
                <a:latin typeface="+mn-lt"/>
                <a:ea typeface="+mn-ea"/>
                <a:cs typeface="+mn-cs"/>
              </a:rPr>
              <a:t> the product Architecture:</a:t>
            </a:r>
          </a:p>
          <a:p>
            <a:r>
              <a:rPr lang="en-US" sz="1200" kern="1200" baseline="0" dirty="0">
                <a:solidFill>
                  <a:schemeClr val="tx1"/>
                </a:solidFill>
                <a:effectLst/>
                <a:latin typeface="+mn-lt"/>
                <a:ea typeface="+mn-ea"/>
                <a:cs typeface="+mn-cs"/>
              </a:rPr>
              <a:t>	Provides a modular architectural blueprint for the development phase of the software</a:t>
            </a:r>
          </a:p>
          <a:p>
            <a:r>
              <a:rPr lang="en-US" sz="1200" kern="1200" baseline="0" dirty="0">
                <a:solidFill>
                  <a:schemeClr val="tx1"/>
                </a:solidFill>
                <a:effectLst/>
                <a:latin typeface="+mn-lt"/>
                <a:ea typeface="+mn-ea"/>
                <a:cs typeface="+mn-cs"/>
              </a:rPr>
              <a:t>	</a:t>
            </a:r>
            <a:r>
              <a:rPr lang="en-AU" sz="1200" kern="1200" baseline="0" dirty="0">
                <a:solidFill>
                  <a:schemeClr val="tx1"/>
                </a:solidFill>
                <a:effectLst/>
                <a:latin typeface="+mn-lt"/>
                <a:ea typeface="+mn-ea"/>
                <a:cs typeface="+mn-cs"/>
              </a:rPr>
              <a:t>W</a:t>
            </a:r>
            <a:r>
              <a:rPr lang="en-AU" sz="1200" kern="1200" dirty="0">
                <a:solidFill>
                  <a:schemeClr val="tx1"/>
                </a:solidFill>
                <a:effectLst/>
                <a:latin typeface="+mn-lt"/>
                <a:ea typeface="+mn-ea"/>
                <a:cs typeface="+mn-cs"/>
              </a:rPr>
              <a:t>ill include communication and data flow representations and charts</a:t>
            </a:r>
          </a:p>
          <a:p>
            <a:r>
              <a:rPr lang="en-US" sz="1200" kern="1200" dirty="0">
                <a:solidFill>
                  <a:schemeClr val="tx1"/>
                </a:solidFill>
                <a:effectLst/>
                <a:latin typeface="+mn-lt"/>
                <a:ea typeface="+mn-ea"/>
                <a:cs typeface="+mn-cs"/>
              </a:rPr>
              <a:t>	</a:t>
            </a:r>
            <a:r>
              <a:rPr lang="en-AU" sz="1200" kern="1200" dirty="0">
                <a:solidFill>
                  <a:schemeClr val="tx1"/>
                </a:solidFill>
                <a:effectLst/>
                <a:latin typeface="+mn-lt"/>
                <a:ea typeface="+mn-ea"/>
                <a:cs typeface="+mn-cs"/>
              </a:rPr>
              <a:t>Documented within a DDS – Design Document Specification</a:t>
            </a:r>
          </a:p>
          <a:p>
            <a:r>
              <a:rPr lang="en-US" sz="1200" kern="1200" dirty="0">
                <a:solidFill>
                  <a:schemeClr val="tx1"/>
                </a:solidFill>
                <a:effectLst/>
                <a:latin typeface="+mn-lt"/>
                <a:ea typeface="+mn-ea"/>
                <a:cs typeface="+mn-cs"/>
              </a:rPr>
              <a:t>Build and Development:</a:t>
            </a:r>
          </a:p>
          <a:p>
            <a:r>
              <a:rPr lang="en-US" sz="1200" kern="1200" dirty="0">
                <a:solidFill>
                  <a:schemeClr val="tx1"/>
                </a:solidFill>
                <a:effectLst/>
                <a:latin typeface="+mn-lt"/>
                <a:ea typeface="+mn-ea"/>
                <a:cs typeface="+mn-cs"/>
              </a:rPr>
              <a:t>	Marks</a:t>
            </a:r>
            <a:r>
              <a:rPr lang="en-US" sz="1200" kern="1200" baseline="0" dirty="0">
                <a:solidFill>
                  <a:schemeClr val="tx1"/>
                </a:solidFill>
                <a:effectLst/>
                <a:latin typeface="+mn-lt"/>
                <a:ea typeface="+mn-ea"/>
                <a:cs typeface="+mn-cs"/>
              </a:rPr>
              <a:t> the actual construction of the product</a:t>
            </a:r>
          </a:p>
          <a:p>
            <a:r>
              <a:rPr lang="en-US" sz="1200" kern="1200" baseline="0" dirty="0">
                <a:solidFill>
                  <a:schemeClr val="tx1"/>
                </a:solidFill>
                <a:effectLst/>
                <a:latin typeface="+mn-lt"/>
                <a:ea typeface="+mn-ea"/>
                <a:cs typeface="+mn-cs"/>
              </a:rPr>
              <a:t>	</a:t>
            </a:r>
            <a:r>
              <a:rPr lang="en-AU" sz="1200" kern="1200" dirty="0">
                <a:solidFill>
                  <a:schemeClr val="tx1"/>
                </a:solidFill>
                <a:effectLst/>
                <a:latin typeface="+mn-lt"/>
                <a:ea typeface="+mn-ea"/>
                <a:cs typeface="+mn-cs"/>
              </a:rPr>
              <a:t>DDS is used during this stage to develop the code that follows the correct infrastructure and processes</a:t>
            </a:r>
          </a:p>
          <a:p>
            <a:r>
              <a:rPr lang="en-AU" sz="1200" kern="1200" dirty="0">
                <a:solidFill>
                  <a:schemeClr val="tx1"/>
                </a:solidFill>
                <a:effectLst/>
                <a:latin typeface="+mn-lt"/>
                <a:ea typeface="+mn-ea"/>
                <a:cs typeface="+mn-cs"/>
              </a:rPr>
              <a:t>	Code guidelines should be followed during this stage </a:t>
            </a:r>
          </a:p>
          <a:p>
            <a:r>
              <a:rPr lang="en-US" sz="1200" kern="1200" dirty="0">
                <a:solidFill>
                  <a:schemeClr val="tx1"/>
                </a:solidFill>
                <a:effectLst/>
                <a:latin typeface="+mn-lt"/>
                <a:ea typeface="+mn-ea"/>
                <a:cs typeface="+mn-cs"/>
              </a:rPr>
              <a:t>Testing:</a:t>
            </a:r>
          </a:p>
          <a:p>
            <a:r>
              <a:rPr lang="en-US" sz="1200" kern="1200" dirty="0">
                <a:solidFill>
                  <a:schemeClr val="tx1"/>
                </a:solidFill>
                <a:effectLst/>
                <a:latin typeface="+mn-lt"/>
                <a:ea typeface="+mn-ea"/>
                <a:cs typeface="+mn-cs"/>
              </a:rPr>
              <a:t>	</a:t>
            </a:r>
            <a:r>
              <a:rPr lang="en-AU" sz="1200" kern="1200" dirty="0">
                <a:solidFill>
                  <a:schemeClr val="tx1"/>
                </a:solidFill>
                <a:effectLst/>
                <a:latin typeface="+mn-lt"/>
                <a:ea typeface="+mn-ea"/>
                <a:cs typeface="+mn-cs"/>
              </a:rPr>
              <a:t>Used to identify and problems within the product</a:t>
            </a:r>
          </a:p>
          <a:p>
            <a:r>
              <a:rPr lang="en-US" sz="1200" kern="1200" dirty="0">
                <a:solidFill>
                  <a:schemeClr val="tx1"/>
                </a:solidFill>
                <a:effectLst/>
                <a:latin typeface="+mn-lt"/>
                <a:ea typeface="+mn-ea"/>
                <a:cs typeface="+mn-cs"/>
              </a:rPr>
              <a:t>	</a:t>
            </a:r>
            <a:r>
              <a:rPr lang="en-AU" sz="1200" kern="1200" dirty="0">
                <a:solidFill>
                  <a:schemeClr val="tx1"/>
                </a:solidFill>
                <a:effectLst/>
                <a:latin typeface="+mn-lt"/>
                <a:ea typeface="+mn-ea"/>
                <a:cs typeface="+mn-cs"/>
              </a:rPr>
              <a:t>Errors are identified and reported</a:t>
            </a:r>
          </a:p>
          <a:p>
            <a:r>
              <a:rPr lang="en-US" sz="1200" kern="1200" dirty="0">
                <a:solidFill>
                  <a:schemeClr val="tx1"/>
                </a:solidFill>
                <a:effectLst/>
                <a:latin typeface="+mn-lt"/>
                <a:ea typeface="+mn-ea"/>
                <a:cs typeface="+mn-cs"/>
              </a:rPr>
              <a:t>	</a:t>
            </a:r>
            <a:r>
              <a:rPr lang="en-AU" sz="1200" kern="1200" dirty="0">
                <a:solidFill>
                  <a:schemeClr val="tx1"/>
                </a:solidFill>
                <a:effectLst/>
                <a:latin typeface="+mn-lt"/>
                <a:ea typeface="+mn-ea"/>
                <a:cs typeface="+mn-cs"/>
              </a:rPr>
              <a:t>Development team implements fixes</a:t>
            </a:r>
          </a:p>
          <a:p>
            <a:r>
              <a:rPr lang="en-US" sz="1200" kern="1200" dirty="0">
                <a:solidFill>
                  <a:schemeClr val="tx1"/>
                </a:solidFill>
                <a:effectLst/>
                <a:latin typeface="+mn-lt"/>
                <a:ea typeface="+mn-ea"/>
                <a:cs typeface="+mn-cs"/>
              </a:rPr>
              <a:t>Deployment and</a:t>
            </a:r>
            <a:r>
              <a:rPr lang="en-US" sz="1200" kern="1200" baseline="0" dirty="0">
                <a:solidFill>
                  <a:schemeClr val="tx1"/>
                </a:solidFill>
                <a:effectLst/>
                <a:latin typeface="+mn-lt"/>
                <a:ea typeface="+mn-ea"/>
                <a:cs typeface="+mn-cs"/>
              </a:rPr>
              <a:t> Maintenance:</a:t>
            </a:r>
          </a:p>
          <a:p>
            <a:r>
              <a:rPr lang="en-US" sz="1200" kern="1200" baseline="0" dirty="0">
                <a:solidFill>
                  <a:schemeClr val="tx1"/>
                </a:solidFill>
                <a:effectLst/>
                <a:latin typeface="+mn-lt"/>
                <a:ea typeface="+mn-ea"/>
                <a:cs typeface="+mn-cs"/>
              </a:rPr>
              <a:t>	Released for use upon completion of development and testing</a:t>
            </a:r>
          </a:p>
          <a:p>
            <a:r>
              <a:rPr lang="en-US" sz="1200" kern="1200" baseline="0" dirty="0">
                <a:solidFill>
                  <a:schemeClr val="tx1"/>
                </a:solidFill>
                <a:effectLst/>
                <a:latin typeface="+mn-lt"/>
                <a:ea typeface="+mn-ea"/>
                <a:cs typeface="+mn-cs"/>
              </a:rPr>
              <a:t>	Post release problems are addressed unless they are outside scope, which could incur additional costs</a:t>
            </a:r>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22</a:t>
            </a:fld>
            <a:endParaRPr lang="en-AU"/>
          </a:p>
        </p:txBody>
      </p:sp>
    </p:spTree>
    <p:extLst>
      <p:ext uri="{BB962C8B-B14F-4D97-AF65-F5344CB8AC3E}">
        <p14:creationId xmlns:p14="http://schemas.microsoft.com/office/powerpoint/2010/main" val="2479919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Waterfall model follows a step by step process that has clearly defined</a:t>
            </a:r>
            <a:r>
              <a:rPr lang="en-US" baseline="0" dirty="0"/>
              <a:t> stages within the development cycle. </a:t>
            </a:r>
          </a:p>
          <a:p>
            <a:r>
              <a:rPr lang="en-US" baseline="0" dirty="0"/>
              <a:t>Typically these are Planning&gt;Development&gt;Testing&gt;Deployment</a:t>
            </a:r>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24</a:t>
            </a:fld>
            <a:endParaRPr lang="en-AU"/>
          </a:p>
        </p:txBody>
      </p:sp>
    </p:spTree>
    <p:extLst>
      <p:ext uri="{BB962C8B-B14F-4D97-AF65-F5344CB8AC3E}">
        <p14:creationId xmlns:p14="http://schemas.microsoft.com/office/powerpoint/2010/main" val="891739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model follows an iterative</a:t>
            </a:r>
            <a:r>
              <a:rPr lang="en-US" baseline="0" dirty="0"/>
              <a:t> process that combines all stages of development into short “sprints of activity</a:t>
            </a:r>
          </a:p>
          <a:p>
            <a:r>
              <a:rPr lang="en-US" baseline="0" dirty="0"/>
              <a:t>Deploys software in iterations</a:t>
            </a:r>
          </a:p>
          <a:p>
            <a:r>
              <a:rPr lang="en-US" baseline="0" dirty="0"/>
              <a:t>Sprints typically last a few weeks</a:t>
            </a:r>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25</a:t>
            </a:fld>
            <a:endParaRPr lang="en-AU"/>
          </a:p>
        </p:txBody>
      </p:sp>
    </p:spTree>
    <p:extLst>
      <p:ext uri="{BB962C8B-B14F-4D97-AF65-F5344CB8AC3E}">
        <p14:creationId xmlns:p14="http://schemas.microsoft.com/office/powerpoint/2010/main" val="1885946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methodologies most appropriate for project of this size and scope</a:t>
            </a:r>
          </a:p>
          <a:p>
            <a:r>
              <a:rPr lang="en-US" dirty="0"/>
              <a:t>Alleviates risk by</a:t>
            </a:r>
            <a:r>
              <a:rPr lang="en-US" baseline="0" dirty="0"/>
              <a:t> easily allowing the implementation of changes</a:t>
            </a:r>
          </a:p>
          <a:p>
            <a:r>
              <a:rPr lang="en-US" baseline="0" dirty="0" err="1"/>
              <a:t>Minimises</a:t>
            </a:r>
            <a:r>
              <a:rPr lang="en-US" baseline="0" dirty="0"/>
              <a:t> gold plating</a:t>
            </a:r>
          </a:p>
          <a:p>
            <a:r>
              <a:rPr lang="en-US" baseline="0" dirty="0"/>
              <a:t>Allows the product to be deployed in increments – minimizes the amount of training time necessary for staff. Allows gradual familiarity to develop with the system</a:t>
            </a:r>
          </a:p>
          <a:p>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26</a:t>
            </a:fld>
            <a:endParaRPr lang="en-AU"/>
          </a:p>
        </p:txBody>
      </p:sp>
    </p:spTree>
    <p:extLst>
      <p:ext uri="{BB962C8B-B14F-4D97-AF65-F5344CB8AC3E}">
        <p14:creationId xmlns:p14="http://schemas.microsoft.com/office/powerpoint/2010/main" val="743137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critical</a:t>
            </a:r>
            <a:r>
              <a:rPr lang="en-US" baseline="0" dirty="0"/>
              <a:t> risks identified within risk assessment matrix</a:t>
            </a:r>
          </a:p>
          <a:p>
            <a:r>
              <a:rPr lang="en-US" baseline="0" dirty="0"/>
              <a:t>Strategies and recommendations for each</a:t>
            </a:r>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28</a:t>
            </a:fld>
            <a:endParaRPr lang="en-AU"/>
          </a:p>
        </p:txBody>
      </p:sp>
    </p:spTree>
    <p:extLst>
      <p:ext uri="{BB962C8B-B14F-4D97-AF65-F5344CB8AC3E}">
        <p14:creationId xmlns:p14="http://schemas.microsoft.com/office/powerpoint/2010/main" val="43583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Organisational chain of command structure of the company</a:t>
            </a:r>
            <a:endParaRPr lang="en-US" baseline="0" dirty="0"/>
          </a:p>
          <a:p>
            <a:r>
              <a:rPr lang="en-US" baseline="0" dirty="0"/>
              <a:t>Top down</a:t>
            </a:r>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4</a:t>
            </a:fld>
            <a:endParaRPr lang="en-AU"/>
          </a:p>
        </p:txBody>
      </p:sp>
    </p:spTree>
    <p:extLst>
      <p:ext uri="{BB962C8B-B14F-4D97-AF65-F5344CB8AC3E}">
        <p14:creationId xmlns:p14="http://schemas.microsoft.com/office/powerpoint/2010/main" val="882176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kern="1200" dirty="0">
                <a:solidFill>
                  <a:schemeClr val="tx1"/>
                </a:solidFill>
                <a:effectLst/>
                <a:latin typeface="+mn-lt"/>
                <a:ea typeface="+mn-ea"/>
                <a:cs typeface="+mn-cs"/>
              </a:rPr>
              <a:t>Surveying and End User Analytics:</a:t>
            </a:r>
          </a:p>
          <a:p>
            <a:r>
              <a:rPr lang="en-US" sz="1200" b="0" kern="1200" dirty="0">
                <a:solidFill>
                  <a:schemeClr val="tx1"/>
                </a:solidFill>
                <a:effectLst/>
                <a:latin typeface="+mn-lt"/>
                <a:ea typeface="+mn-ea"/>
                <a:cs typeface="+mn-cs"/>
              </a:rPr>
              <a:t>	Survey</a:t>
            </a:r>
            <a:r>
              <a:rPr lang="en-US" sz="1200" b="0" kern="1200" baseline="0" dirty="0">
                <a:solidFill>
                  <a:schemeClr val="tx1"/>
                </a:solidFill>
                <a:effectLst/>
                <a:latin typeface="+mn-lt"/>
                <a:ea typeface="+mn-ea"/>
                <a:cs typeface="+mn-cs"/>
              </a:rPr>
              <a:t> end users to define functionality and ease of use required</a:t>
            </a:r>
          </a:p>
          <a:p>
            <a:r>
              <a:rPr lang="en-US" sz="1200" b="0" kern="1200" baseline="0" dirty="0">
                <a:solidFill>
                  <a:schemeClr val="tx1"/>
                </a:solidFill>
                <a:effectLst/>
                <a:latin typeface="+mn-lt"/>
                <a:ea typeface="+mn-ea"/>
                <a:cs typeface="+mn-cs"/>
              </a:rPr>
              <a:t>	Analytics on targeted end users, examine mental models</a:t>
            </a:r>
          </a:p>
          <a:p>
            <a:r>
              <a:rPr lang="en-US" sz="1200" b="0" kern="1200" baseline="0" dirty="0">
                <a:solidFill>
                  <a:schemeClr val="tx1"/>
                </a:solidFill>
                <a:effectLst/>
                <a:latin typeface="+mn-lt"/>
                <a:ea typeface="+mn-ea"/>
                <a:cs typeface="+mn-cs"/>
              </a:rPr>
              <a:t>	Define end user work scenarios</a:t>
            </a:r>
          </a:p>
          <a:p>
            <a:r>
              <a:rPr lang="en-US" sz="1200" b="0" kern="1200" baseline="0" dirty="0">
                <a:solidFill>
                  <a:schemeClr val="tx1"/>
                </a:solidFill>
                <a:effectLst/>
                <a:latin typeface="+mn-lt"/>
                <a:ea typeface="+mn-ea"/>
                <a:cs typeface="+mn-cs"/>
              </a:rPr>
              <a:t>	Define UI goals and requirements</a:t>
            </a:r>
          </a:p>
          <a:p>
            <a:r>
              <a:rPr lang="en-US" sz="1200" b="0" kern="1200" baseline="0" dirty="0">
                <a:solidFill>
                  <a:schemeClr val="tx1"/>
                </a:solidFill>
                <a:effectLst/>
                <a:latin typeface="+mn-lt"/>
                <a:ea typeface="+mn-ea"/>
                <a:cs typeface="+mn-cs"/>
              </a:rPr>
              <a:t>Development and Testing:</a:t>
            </a:r>
          </a:p>
          <a:p>
            <a:r>
              <a:rPr lang="en-US" sz="1200" b="0" kern="1200" baseline="0" dirty="0">
                <a:solidFill>
                  <a:schemeClr val="tx1"/>
                </a:solidFill>
                <a:effectLst/>
                <a:latin typeface="+mn-lt"/>
                <a:ea typeface="+mn-ea"/>
                <a:cs typeface="+mn-cs"/>
              </a:rPr>
              <a:t>	Develop a prototype for testing purposes</a:t>
            </a:r>
          </a:p>
          <a:p>
            <a:r>
              <a:rPr lang="en-US" sz="1200" b="0" kern="1200" baseline="0" dirty="0">
                <a:solidFill>
                  <a:schemeClr val="tx1"/>
                </a:solidFill>
                <a:effectLst/>
                <a:latin typeface="+mn-lt"/>
                <a:ea typeface="+mn-ea"/>
                <a:cs typeface="+mn-cs"/>
              </a:rPr>
              <a:t>	Test prototype on selected sample user groups</a:t>
            </a:r>
          </a:p>
          <a:p>
            <a:r>
              <a:rPr lang="en-US" sz="1200" b="0" kern="1200" baseline="0" dirty="0">
                <a:solidFill>
                  <a:schemeClr val="tx1"/>
                </a:solidFill>
                <a:effectLst/>
                <a:latin typeface="+mn-lt"/>
                <a:ea typeface="+mn-ea"/>
                <a:cs typeface="+mn-cs"/>
              </a:rPr>
              <a:t>	Collect feedback from test users</a:t>
            </a:r>
          </a:p>
          <a:p>
            <a:r>
              <a:rPr lang="en-US" sz="1200" b="0" kern="1200" baseline="0" dirty="0">
                <a:solidFill>
                  <a:schemeClr val="tx1"/>
                </a:solidFill>
                <a:effectLst/>
                <a:latin typeface="+mn-lt"/>
                <a:ea typeface="+mn-ea"/>
                <a:cs typeface="+mn-cs"/>
              </a:rPr>
              <a:t>Review and Implementation:</a:t>
            </a:r>
          </a:p>
          <a:p>
            <a:r>
              <a:rPr lang="en-US" sz="1200" b="0" kern="1200" baseline="0" dirty="0">
                <a:solidFill>
                  <a:schemeClr val="tx1"/>
                </a:solidFill>
                <a:effectLst/>
                <a:latin typeface="+mn-lt"/>
                <a:ea typeface="+mn-ea"/>
                <a:cs typeface="+mn-cs"/>
              </a:rPr>
              <a:t>	Review feedback data from analytics and testing</a:t>
            </a:r>
          </a:p>
          <a:p>
            <a:r>
              <a:rPr lang="en-US" sz="1200" b="0" kern="1200" baseline="0" dirty="0">
                <a:solidFill>
                  <a:schemeClr val="tx1"/>
                </a:solidFill>
                <a:effectLst/>
                <a:latin typeface="+mn-lt"/>
                <a:ea typeface="+mn-ea"/>
                <a:cs typeface="+mn-cs"/>
              </a:rPr>
              <a:t>	Ensure new goals and requirements are documented</a:t>
            </a:r>
          </a:p>
          <a:p>
            <a:r>
              <a:rPr lang="en-US" sz="1200" b="0" kern="1200" baseline="0" dirty="0">
                <a:solidFill>
                  <a:schemeClr val="tx1"/>
                </a:solidFill>
                <a:effectLst/>
                <a:latin typeface="+mn-lt"/>
                <a:ea typeface="+mn-ea"/>
                <a:cs typeface="+mn-cs"/>
              </a:rPr>
              <a:t>	Implement necessary updates or changes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	Return to testing phase to test updates or changes when appropriate</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	</a:t>
            </a:r>
          </a:p>
          <a:p>
            <a:r>
              <a:rPr lang="en-US" sz="1200" b="0" kern="1200" baseline="0" dirty="0">
                <a:solidFill>
                  <a:schemeClr val="tx1"/>
                </a:solidFill>
                <a:effectLst/>
                <a:latin typeface="+mn-lt"/>
                <a:ea typeface="+mn-ea"/>
                <a:cs typeface="+mn-cs"/>
              </a:rPr>
              <a:t>	</a:t>
            </a:r>
            <a:endParaRPr lang="en-AU" sz="1200" b="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29</a:t>
            </a:fld>
            <a:endParaRPr lang="en-AU"/>
          </a:p>
        </p:txBody>
      </p:sp>
    </p:spTree>
    <p:extLst>
      <p:ext uri="{BB962C8B-B14F-4D97-AF65-F5344CB8AC3E}">
        <p14:creationId xmlns:p14="http://schemas.microsoft.com/office/powerpoint/2010/main" val="3656632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Survey</a:t>
            </a:r>
            <a:r>
              <a:rPr lang="en-US" baseline="0" dirty="0"/>
              <a:t> and test prototype on high risk staff identified in the risk matrix</a:t>
            </a:r>
          </a:p>
          <a:p>
            <a:r>
              <a:rPr lang="en-US" baseline="0" dirty="0"/>
              <a:t>Develop and implement a plan based on the previously outlined strategies</a:t>
            </a:r>
          </a:p>
          <a:p>
            <a:r>
              <a:rPr lang="en-US" baseline="0" dirty="0"/>
              <a:t>Ensure that all members of development team are working collaboratively in relation to UI</a:t>
            </a:r>
          </a:p>
          <a:p>
            <a:r>
              <a:rPr lang="en-US" baseline="0" dirty="0"/>
              <a:t>Develop secondary high level UI for administrative users with increased functionality</a:t>
            </a:r>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30</a:t>
            </a:fld>
            <a:endParaRPr lang="en-AU"/>
          </a:p>
        </p:txBody>
      </p:sp>
    </p:spTree>
    <p:extLst>
      <p:ext uri="{BB962C8B-B14F-4D97-AF65-F5344CB8AC3E}">
        <p14:creationId xmlns:p14="http://schemas.microsoft.com/office/powerpoint/2010/main" val="4068694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AU" sz="1200" kern="1200" dirty="0">
                <a:solidFill>
                  <a:schemeClr val="tx1"/>
                </a:solidFill>
                <a:effectLst/>
                <a:latin typeface="+mn-lt"/>
                <a:ea typeface="+mn-ea"/>
                <a:cs typeface="+mn-cs"/>
              </a:rPr>
              <a:t>Create a development plan that addresses only the functionality defined within the scope of works.</a:t>
            </a:r>
          </a:p>
          <a:p>
            <a:pPr lvl="0"/>
            <a:endParaRPr lang="en-AU" sz="1200" kern="1200" dirty="0">
              <a:solidFill>
                <a:schemeClr val="tx1"/>
              </a:solidFill>
              <a:effectLst/>
              <a:latin typeface="+mn-lt"/>
              <a:ea typeface="+mn-ea"/>
              <a:cs typeface="+mn-cs"/>
            </a:endParaRPr>
          </a:p>
          <a:p>
            <a:pPr lvl="0"/>
            <a:r>
              <a:rPr lang="en-AU" sz="1200" kern="1200" dirty="0">
                <a:solidFill>
                  <a:schemeClr val="tx1"/>
                </a:solidFill>
                <a:effectLst/>
                <a:latin typeface="+mn-lt"/>
                <a:ea typeface="+mn-ea"/>
                <a:cs typeface="+mn-cs"/>
              </a:rPr>
              <a:t>For larger projects that require multiple teams, delegate tasks appropriately to each team to ensure that resources are used effectively.</a:t>
            </a:r>
          </a:p>
          <a:p>
            <a:pPr lvl="0"/>
            <a:endParaRPr lang="en-AU" sz="1200" kern="1200" dirty="0">
              <a:solidFill>
                <a:schemeClr val="tx1"/>
              </a:solidFill>
              <a:effectLst/>
              <a:latin typeface="+mn-lt"/>
              <a:ea typeface="+mn-ea"/>
              <a:cs typeface="+mn-cs"/>
            </a:endParaRPr>
          </a:p>
          <a:p>
            <a:pPr lvl="0"/>
            <a:r>
              <a:rPr lang="en-AU" sz="1200" kern="1200" dirty="0">
                <a:solidFill>
                  <a:schemeClr val="tx1"/>
                </a:solidFill>
                <a:effectLst/>
                <a:latin typeface="+mn-lt"/>
                <a:ea typeface="+mn-ea"/>
                <a:cs typeface="+mn-cs"/>
              </a:rPr>
              <a:t>Employ project management techniques and processes that ensure that software development staff are kept on task.</a:t>
            </a:r>
          </a:p>
          <a:p>
            <a:pPr lvl="0"/>
            <a:endParaRPr lang="en-AU" sz="1200" kern="1200" dirty="0">
              <a:solidFill>
                <a:schemeClr val="tx1"/>
              </a:solidFill>
              <a:effectLst/>
              <a:latin typeface="+mn-lt"/>
              <a:ea typeface="+mn-ea"/>
              <a:cs typeface="+mn-cs"/>
            </a:endParaRPr>
          </a:p>
          <a:p>
            <a:pPr lvl="0"/>
            <a:r>
              <a:rPr lang="en-AU" sz="1200" kern="1200" dirty="0">
                <a:solidFill>
                  <a:schemeClr val="tx1"/>
                </a:solidFill>
                <a:effectLst/>
                <a:latin typeface="+mn-lt"/>
                <a:ea typeface="+mn-ea"/>
                <a:cs typeface="+mn-cs"/>
              </a:rPr>
              <a:t>Allocate additional resources, or resources that free up onto critical areas of functionality defined within the original scope of work that may be behind schedule.</a:t>
            </a:r>
          </a:p>
          <a:p>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31</a:t>
            </a:fld>
            <a:endParaRPr lang="en-AU"/>
          </a:p>
        </p:txBody>
      </p:sp>
    </p:spTree>
    <p:extLst>
      <p:ext uri="{BB962C8B-B14F-4D97-AF65-F5344CB8AC3E}">
        <p14:creationId xmlns:p14="http://schemas.microsoft.com/office/powerpoint/2010/main" val="1049131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AU" sz="1200" kern="1200" dirty="0">
                <a:solidFill>
                  <a:schemeClr val="tx1"/>
                </a:solidFill>
                <a:effectLst/>
                <a:latin typeface="+mn-lt"/>
                <a:ea typeface="+mn-ea"/>
                <a:cs typeface="+mn-cs"/>
              </a:rPr>
              <a:t>Ensure that the scope of works is clearly communicated to staff and emphasise that work is to be aimed at delivering on the scope, not on extras.</a:t>
            </a:r>
          </a:p>
          <a:p>
            <a:pPr lvl="0"/>
            <a:endParaRPr lang="en-AU" sz="1200" kern="1200" dirty="0">
              <a:solidFill>
                <a:schemeClr val="tx1"/>
              </a:solidFill>
              <a:effectLst/>
              <a:latin typeface="+mn-lt"/>
              <a:ea typeface="+mn-ea"/>
              <a:cs typeface="+mn-cs"/>
            </a:endParaRPr>
          </a:p>
          <a:p>
            <a:pPr lvl="0"/>
            <a:r>
              <a:rPr lang="en-AU" sz="1200" kern="1200" dirty="0">
                <a:solidFill>
                  <a:schemeClr val="tx1"/>
                </a:solidFill>
                <a:effectLst/>
                <a:latin typeface="+mn-lt"/>
                <a:ea typeface="+mn-ea"/>
                <a:cs typeface="+mn-cs"/>
              </a:rPr>
              <a:t>Implement agile software development practises. Short sprints of work ensure that there isn’t excess time spent in development that is then wasted on gold plating. Additionally, the customer then reviews and accepts the results quickly, ensuring that the product is up to the expected standard of the customer, not the standards of any project team members that may have perfectionist qualities.</a:t>
            </a:r>
          </a:p>
          <a:p>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32</a:t>
            </a:fld>
            <a:endParaRPr lang="en-AU"/>
          </a:p>
        </p:txBody>
      </p:sp>
    </p:spTree>
    <p:extLst>
      <p:ext uri="{BB962C8B-B14F-4D97-AF65-F5344CB8AC3E}">
        <p14:creationId xmlns:p14="http://schemas.microsoft.com/office/powerpoint/2010/main" val="2663931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AU" sz="1200" kern="1200" dirty="0">
                <a:solidFill>
                  <a:schemeClr val="tx1"/>
                </a:solidFill>
                <a:effectLst/>
                <a:latin typeface="+mn-lt"/>
                <a:ea typeface="+mn-ea"/>
                <a:cs typeface="+mn-cs"/>
              </a:rPr>
              <a:t>Define and baseline the requirements for the project prior to commencement.</a:t>
            </a:r>
          </a:p>
          <a:p>
            <a:pPr lvl="0"/>
            <a:r>
              <a:rPr lang="en-AU" sz="1200" kern="1200" dirty="0">
                <a:solidFill>
                  <a:schemeClr val="tx1"/>
                </a:solidFill>
                <a:effectLst/>
                <a:latin typeface="+mn-lt"/>
                <a:ea typeface="+mn-ea"/>
                <a:cs typeface="+mn-cs"/>
              </a:rPr>
              <a:t>Ensure that any additional features or requirements defined by the customer incur additional cost after the scope has been initially defined.</a:t>
            </a:r>
          </a:p>
          <a:p>
            <a:pPr lvl="0"/>
            <a:r>
              <a:rPr lang="en-AU" sz="1200" kern="1200" dirty="0">
                <a:solidFill>
                  <a:schemeClr val="tx1"/>
                </a:solidFill>
                <a:effectLst/>
                <a:latin typeface="+mn-lt"/>
                <a:ea typeface="+mn-ea"/>
                <a:cs typeface="+mn-cs"/>
              </a:rPr>
              <a:t>Ensure that the development team have a solid uniform understanding of what the customers requires with the system.</a:t>
            </a:r>
          </a:p>
          <a:p>
            <a:pPr lvl="0"/>
            <a:r>
              <a:rPr lang="en-AU" sz="1200" kern="1200" dirty="0">
                <a:solidFill>
                  <a:schemeClr val="tx1"/>
                </a:solidFill>
                <a:effectLst/>
                <a:latin typeface="+mn-lt"/>
                <a:ea typeface="+mn-ea"/>
                <a:cs typeface="+mn-cs"/>
              </a:rPr>
              <a:t>Identify existing products on the market with similar functionality that can be used to baseline or establish firm requirements.</a:t>
            </a:r>
          </a:p>
          <a:p>
            <a:pPr lvl="0"/>
            <a:r>
              <a:rPr lang="en-AU" sz="1200" kern="1200" dirty="0">
                <a:solidFill>
                  <a:schemeClr val="tx1"/>
                </a:solidFill>
                <a:effectLst/>
                <a:latin typeface="+mn-lt"/>
                <a:ea typeface="+mn-ea"/>
                <a:cs typeface="+mn-cs"/>
              </a:rPr>
              <a:t>Administer surveys to stakeholders to identity desired user functionality within the system.</a:t>
            </a:r>
          </a:p>
          <a:p>
            <a:pPr lvl="0"/>
            <a:r>
              <a:rPr lang="en-AU" sz="1200" kern="1200" dirty="0">
                <a:solidFill>
                  <a:schemeClr val="tx1"/>
                </a:solidFill>
                <a:effectLst/>
                <a:latin typeface="+mn-lt"/>
                <a:ea typeface="+mn-ea"/>
                <a:cs typeface="+mn-cs"/>
              </a:rPr>
              <a:t>Identify any known change requests that are pending.</a:t>
            </a:r>
          </a:p>
          <a:p>
            <a:pPr lvl="0"/>
            <a:r>
              <a:rPr lang="en-AU" sz="1200" kern="1200" dirty="0">
                <a:solidFill>
                  <a:schemeClr val="tx1"/>
                </a:solidFill>
                <a:effectLst/>
                <a:latin typeface="+mn-lt"/>
                <a:ea typeface="+mn-ea"/>
                <a:cs typeface="+mn-cs"/>
              </a:rPr>
              <a:t>Identify whether the customer has a history of requesting changes beyond the agreed scope.</a:t>
            </a:r>
          </a:p>
          <a:p>
            <a:pPr lvl="0"/>
            <a:r>
              <a:rPr lang="en-AU" sz="1200" kern="1200" dirty="0">
                <a:solidFill>
                  <a:schemeClr val="tx1"/>
                </a:solidFill>
                <a:effectLst/>
                <a:latin typeface="+mn-lt"/>
                <a:ea typeface="+mn-ea"/>
                <a:cs typeface="+mn-cs"/>
              </a:rPr>
              <a:t>Analyse whether the change will impact the performance or the existing desired functionality of the system.</a:t>
            </a:r>
          </a:p>
          <a:p>
            <a:pPr lvl="0"/>
            <a:r>
              <a:rPr lang="en-AU" sz="1200" kern="1200" dirty="0">
                <a:solidFill>
                  <a:schemeClr val="tx1"/>
                </a:solidFill>
                <a:effectLst/>
                <a:latin typeface="+mn-lt"/>
                <a:ea typeface="+mn-ea"/>
                <a:cs typeface="+mn-cs"/>
              </a:rPr>
              <a:t>Identify the resources required to implement the change.</a:t>
            </a:r>
          </a:p>
          <a:p>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33</a:t>
            </a:fld>
            <a:endParaRPr lang="en-AU"/>
          </a:p>
        </p:txBody>
      </p:sp>
    </p:spTree>
    <p:extLst>
      <p:ext uri="{BB962C8B-B14F-4D97-AF65-F5344CB8AC3E}">
        <p14:creationId xmlns:p14="http://schemas.microsoft.com/office/powerpoint/2010/main" val="2184503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AU" sz="1200" kern="1200" dirty="0">
                <a:solidFill>
                  <a:schemeClr val="tx1"/>
                </a:solidFill>
                <a:effectLst/>
                <a:latin typeface="+mn-lt"/>
                <a:ea typeface="+mn-ea"/>
                <a:cs typeface="+mn-cs"/>
              </a:rPr>
              <a:t>Ensure that changes to the scope are identified within the scope of works, and will require additional cost on behalf of the customer to implement changes beyond the originally agreed upon scope of works</a:t>
            </a:r>
          </a:p>
          <a:p>
            <a:pPr lvl="0"/>
            <a:r>
              <a:rPr lang="en-AU" sz="1200" kern="1200" dirty="0">
                <a:solidFill>
                  <a:schemeClr val="tx1"/>
                </a:solidFill>
                <a:effectLst/>
                <a:latin typeface="+mn-lt"/>
                <a:ea typeface="+mn-ea"/>
                <a:cs typeface="+mn-cs"/>
              </a:rPr>
              <a:t>Communicate any requested changes to key stakeholders to ensure that the changes to functionality are necessary.</a:t>
            </a:r>
          </a:p>
          <a:p>
            <a:pPr lvl="0"/>
            <a:r>
              <a:rPr lang="en-AU" sz="1200" kern="1200" dirty="0">
                <a:solidFill>
                  <a:schemeClr val="tx1"/>
                </a:solidFill>
                <a:effectLst/>
                <a:latin typeface="+mn-lt"/>
                <a:ea typeface="+mn-ea"/>
                <a:cs typeface="+mn-cs"/>
              </a:rPr>
              <a:t>Research and analyse existing products already on the market when defining the scope and or changes to the scope.</a:t>
            </a:r>
          </a:p>
          <a:p>
            <a:endParaRPr lang="en-AU" dirty="0">
              <a:cs typeface="Calibri" panose="020F0502020204030204"/>
            </a:endParaRPr>
          </a:p>
          <a:p>
            <a:pPr marL="285750" indent="-285750">
              <a:spcBef>
                <a:spcPts val="1000"/>
              </a:spcBef>
              <a:buFont typeface="Arial"/>
              <a:buChar char="•"/>
            </a:pPr>
            <a:r>
              <a:rPr lang="en-US" dirty="0"/>
              <a:t>Scope Creep Budget</a:t>
            </a:r>
            <a:endParaRPr lang="en-US" dirty="0">
              <a:cs typeface="Calibri"/>
            </a:endParaRPr>
          </a:p>
          <a:p>
            <a:pPr marL="285750" indent="-285750">
              <a:spcBef>
                <a:spcPts val="1000"/>
              </a:spcBef>
              <a:buFont typeface="Arial"/>
              <a:buChar char="•"/>
            </a:pPr>
            <a:r>
              <a:rPr lang="en-US" dirty="0"/>
              <a:t>Change Request Communication</a:t>
            </a:r>
            <a:endParaRPr lang="en-US" dirty="0">
              <a:cs typeface="Calibri"/>
            </a:endParaRPr>
          </a:p>
          <a:p>
            <a:pPr marL="285750" indent="-285750">
              <a:spcBef>
                <a:spcPts val="1000"/>
              </a:spcBef>
              <a:buFont typeface="Arial"/>
              <a:buChar char="•"/>
            </a:pPr>
            <a:r>
              <a:rPr lang="en-US" dirty="0"/>
              <a:t>Analytics of Existing Similar Products</a:t>
            </a:r>
            <a:endParaRPr lang="en-AU" dirty="0"/>
          </a:p>
          <a:p>
            <a:endParaRPr lang="en-AU" dirty="0">
              <a:cs typeface="Calibri" panose="020F0502020204030204"/>
            </a:endParaRPr>
          </a:p>
        </p:txBody>
      </p:sp>
      <p:sp>
        <p:nvSpPr>
          <p:cNvPr id="4" name="Slide Number Placeholder 3"/>
          <p:cNvSpPr>
            <a:spLocks noGrp="1"/>
          </p:cNvSpPr>
          <p:nvPr>
            <p:ph type="sldNum" sz="quarter" idx="10"/>
          </p:nvPr>
        </p:nvSpPr>
        <p:spPr/>
        <p:txBody>
          <a:bodyPr/>
          <a:lstStyle/>
          <a:p>
            <a:fld id="{CE06E63D-54D5-453D-87C1-2E5134E141DF}" type="slidenum">
              <a:rPr lang="en-AU" smtClean="0"/>
              <a:t>34</a:t>
            </a:fld>
            <a:endParaRPr lang="en-AU"/>
          </a:p>
        </p:txBody>
      </p:sp>
    </p:spTree>
    <p:extLst>
      <p:ext uri="{BB962C8B-B14F-4D97-AF65-F5344CB8AC3E}">
        <p14:creationId xmlns:p14="http://schemas.microsoft.com/office/powerpoint/2010/main" val="2900002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35</a:t>
            </a:fld>
            <a:endParaRPr lang="en-AU"/>
          </a:p>
        </p:txBody>
      </p:sp>
    </p:spTree>
    <p:extLst>
      <p:ext uri="{BB962C8B-B14F-4D97-AF65-F5344CB8AC3E}">
        <p14:creationId xmlns:p14="http://schemas.microsoft.com/office/powerpoint/2010/main" val="3314863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1000"/>
              </a:spcBef>
            </a:pPr>
            <a:r>
              <a:rPr lang="en-AU" dirty="0">
                <a:cs typeface="Calibri" panose="020F0502020204030204"/>
              </a:rPr>
              <a:t>File management system causes unnecessary workloads for staff</a:t>
            </a:r>
          </a:p>
          <a:p>
            <a:pPr lvl="1">
              <a:spcBef>
                <a:spcPts val="1000"/>
              </a:spcBef>
            </a:pPr>
            <a:r>
              <a:rPr lang="en-AU" dirty="0">
                <a:cs typeface="Calibri" panose="020F0502020204030204"/>
              </a:rPr>
              <a:t>Affecting business revenue</a:t>
            </a:r>
          </a:p>
          <a:p>
            <a:pPr lvl="1">
              <a:spcBef>
                <a:spcPts val="1000"/>
              </a:spcBef>
            </a:pPr>
            <a:r>
              <a:rPr lang="en-AU" dirty="0">
                <a:cs typeface="Calibri" panose="020F0502020204030204"/>
              </a:rPr>
              <a:t>Causing decline in profits</a:t>
            </a:r>
          </a:p>
          <a:p>
            <a:pPr lvl="1">
              <a:spcBef>
                <a:spcPts val="1000"/>
              </a:spcBef>
            </a:pPr>
            <a:r>
              <a:rPr lang="en-AU" dirty="0">
                <a:cs typeface="Calibri" panose="020F0502020204030204"/>
              </a:rPr>
              <a:t>Reducing market share and client portfolio</a:t>
            </a:r>
          </a:p>
          <a:p>
            <a:pPr lvl="1">
              <a:spcBef>
                <a:spcPts val="1000"/>
              </a:spcBef>
            </a:pPr>
            <a:endParaRPr lang="en-AU" dirty="0">
              <a:cs typeface="Calibri" panose="020F0502020204030204"/>
            </a:endParaRPr>
          </a:p>
        </p:txBody>
      </p:sp>
      <p:sp>
        <p:nvSpPr>
          <p:cNvPr id="4" name="Slide Number Placeholder 3"/>
          <p:cNvSpPr>
            <a:spLocks noGrp="1"/>
          </p:cNvSpPr>
          <p:nvPr>
            <p:ph type="sldNum" sz="quarter" idx="5"/>
          </p:nvPr>
        </p:nvSpPr>
        <p:spPr/>
        <p:txBody>
          <a:bodyPr/>
          <a:lstStyle/>
          <a:p>
            <a:fld id="{CE06E63D-54D5-453D-87C1-2E5134E141DF}" type="slidenum">
              <a:rPr lang="en-AU" smtClean="0"/>
              <a:t>6</a:t>
            </a:fld>
            <a:endParaRPr lang="en-AU"/>
          </a:p>
        </p:txBody>
      </p:sp>
    </p:spTree>
    <p:extLst>
      <p:ext uri="{BB962C8B-B14F-4D97-AF65-F5344CB8AC3E}">
        <p14:creationId xmlns:p14="http://schemas.microsoft.com/office/powerpoint/2010/main" val="1451130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7</a:t>
            </a:fld>
            <a:endParaRPr lang="en-AU"/>
          </a:p>
        </p:txBody>
      </p:sp>
    </p:spTree>
    <p:extLst>
      <p:ext uri="{BB962C8B-B14F-4D97-AF65-F5344CB8AC3E}">
        <p14:creationId xmlns:p14="http://schemas.microsoft.com/office/powerpoint/2010/main" val="2031406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ISO/IEC 26514 is a</a:t>
            </a:r>
            <a:r>
              <a:rPr lang="en-US" baseline="0" dirty="0"/>
              <a:t> technical documentation standard</a:t>
            </a:r>
          </a:p>
          <a:p>
            <a:r>
              <a:rPr lang="en-US" baseline="0" dirty="0"/>
              <a:t>Developed by the International Electrotechnical Commission, in collaboration with International Organisation for Standardisation</a:t>
            </a:r>
          </a:p>
          <a:p>
            <a:r>
              <a:rPr lang="en-US" dirty="0"/>
              <a:t>Provides</a:t>
            </a:r>
            <a:r>
              <a:rPr lang="en-US" baseline="0" dirty="0"/>
              <a:t> specifications and guidelines for designing user and development documents</a:t>
            </a:r>
            <a:endParaRPr lang="en-AU" dirty="0"/>
          </a:p>
        </p:txBody>
      </p:sp>
      <p:sp>
        <p:nvSpPr>
          <p:cNvPr id="4" name="Slide Number Placeholder 3"/>
          <p:cNvSpPr>
            <a:spLocks noGrp="1"/>
          </p:cNvSpPr>
          <p:nvPr>
            <p:ph type="sldNum" sz="quarter" idx="10"/>
          </p:nvPr>
        </p:nvSpPr>
        <p:spPr/>
        <p:txBody>
          <a:bodyPr/>
          <a:lstStyle/>
          <a:p>
            <a:fld id="{CE06E63D-54D5-453D-87C1-2E5134E141DF}" type="slidenum">
              <a:rPr lang="en-AU" smtClean="0"/>
              <a:t>8</a:t>
            </a:fld>
            <a:endParaRPr lang="en-AU"/>
          </a:p>
        </p:txBody>
      </p:sp>
    </p:spTree>
    <p:extLst>
      <p:ext uri="{BB962C8B-B14F-4D97-AF65-F5344CB8AC3E}">
        <p14:creationId xmlns:p14="http://schemas.microsoft.com/office/powerpoint/2010/main" val="1267758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Table shows the use case scenarios required by the system</a:t>
            </a:r>
          </a:p>
          <a:p>
            <a:endParaRPr lang="en-US" dirty="0">
              <a:cs typeface="Calibri"/>
            </a:endParaRPr>
          </a:p>
        </p:txBody>
      </p:sp>
      <p:sp>
        <p:nvSpPr>
          <p:cNvPr id="4" name="Slide Number Placeholder 3"/>
          <p:cNvSpPr>
            <a:spLocks noGrp="1"/>
          </p:cNvSpPr>
          <p:nvPr>
            <p:ph type="sldNum" sz="quarter" idx="5"/>
          </p:nvPr>
        </p:nvSpPr>
        <p:spPr/>
        <p:txBody>
          <a:bodyPr/>
          <a:lstStyle/>
          <a:p>
            <a:fld id="{CE06E63D-54D5-453D-87C1-2E5134E141DF}" type="slidenum">
              <a:rPr lang="en-AU" smtClean="0"/>
              <a:t>10</a:t>
            </a:fld>
            <a:endParaRPr lang="en-AU"/>
          </a:p>
        </p:txBody>
      </p:sp>
    </p:spTree>
    <p:extLst>
      <p:ext uri="{BB962C8B-B14F-4D97-AF65-F5344CB8AC3E}">
        <p14:creationId xmlns:p14="http://schemas.microsoft.com/office/powerpoint/2010/main" val="559230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Functional requirements of the system</a:t>
            </a:r>
          </a:p>
          <a:p>
            <a:r>
              <a:rPr lang="en-US" dirty="0">
                <a:cs typeface="Calibri"/>
              </a:rPr>
              <a:t>The system must PERFORM all of these requirements</a:t>
            </a:r>
          </a:p>
        </p:txBody>
      </p:sp>
      <p:sp>
        <p:nvSpPr>
          <p:cNvPr id="4" name="Slide Number Placeholder 3"/>
          <p:cNvSpPr>
            <a:spLocks noGrp="1"/>
          </p:cNvSpPr>
          <p:nvPr>
            <p:ph type="sldNum" sz="quarter" idx="5"/>
          </p:nvPr>
        </p:nvSpPr>
        <p:spPr/>
        <p:txBody>
          <a:bodyPr/>
          <a:lstStyle/>
          <a:p>
            <a:fld id="{CE06E63D-54D5-453D-87C1-2E5134E141DF}" type="slidenum">
              <a:rPr lang="en-AU" smtClean="0"/>
              <a:t>12</a:t>
            </a:fld>
            <a:endParaRPr lang="en-AU"/>
          </a:p>
        </p:txBody>
      </p:sp>
    </p:spTree>
    <p:extLst>
      <p:ext uri="{BB962C8B-B14F-4D97-AF65-F5344CB8AC3E}">
        <p14:creationId xmlns:p14="http://schemas.microsoft.com/office/powerpoint/2010/main" val="813297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Non-Functional requirements for the system</a:t>
            </a:r>
          </a:p>
          <a:p>
            <a:r>
              <a:rPr lang="en-US" dirty="0">
                <a:cs typeface="Calibri"/>
              </a:rPr>
              <a:t>The system must HAVE these requirements</a:t>
            </a:r>
          </a:p>
        </p:txBody>
      </p:sp>
      <p:sp>
        <p:nvSpPr>
          <p:cNvPr id="4" name="Slide Number Placeholder 3"/>
          <p:cNvSpPr>
            <a:spLocks noGrp="1"/>
          </p:cNvSpPr>
          <p:nvPr>
            <p:ph type="sldNum" sz="quarter" idx="5"/>
          </p:nvPr>
        </p:nvSpPr>
        <p:spPr/>
        <p:txBody>
          <a:bodyPr/>
          <a:lstStyle/>
          <a:p>
            <a:fld id="{CE06E63D-54D5-453D-87C1-2E5134E141DF}" type="slidenum">
              <a:rPr lang="en-AU" smtClean="0"/>
              <a:t>13</a:t>
            </a:fld>
            <a:endParaRPr lang="en-AU"/>
          </a:p>
        </p:txBody>
      </p:sp>
    </p:spTree>
    <p:extLst>
      <p:ext uri="{BB962C8B-B14F-4D97-AF65-F5344CB8AC3E}">
        <p14:creationId xmlns:p14="http://schemas.microsoft.com/office/powerpoint/2010/main" val="2685391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Database Redundancies:</a:t>
            </a:r>
          </a:p>
          <a:p>
            <a:r>
              <a:rPr lang="en-US" dirty="0">
                <a:cs typeface="Calibri"/>
              </a:rPr>
              <a:t>	Redundancies will need to be put in place to ensure</a:t>
            </a:r>
            <a:r>
              <a:rPr lang="en-US" baseline="0" dirty="0">
                <a:cs typeface="Calibri"/>
              </a:rPr>
              <a:t> the safety and reliability of the system and the data it contains</a:t>
            </a:r>
          </a:p>
          <a:p>
            <a:endParaRPr lang="en-US" baseline="0" dirty="0">
              <a:cs typeface="Calibri"/>
            </a:endParaRPr>
          </a:p>
          <a:p>
            <a:r>
              <a:rPr lang="en-US" baseline="0" dirty="0" err="1">
                <a:cs typeface="Calibri"/>
              </a:rPr>
              <a:t>Personalised</a:t>
            </a:r>
            <a:r>
              <a:rPr lang="en-US" baseline="0" dirty="0">
                <a:cs typeface="Calibri"/>
              </a:rPr>
              <a:t> Contact information:</a:t>
            </a:r>
          </a:p>
          <a:p>
            <a:r>
              <a:rPr lang="en-US" baseline="0" dirty="0">
                <a:cs typeface="Calibri"/>
              </a:rPr>
              <a:t>	Web-Portal will display the contact information of the sales representative managing the respective clients portfolio</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CE06E63D-54D5-453D-87C1-2E5134E141DF}" type="slidenum">
              <a:rPr lang="en-AU" smtClean="0"/>
              <a:t>14</a:t>
            </a:fld>
            <a:endParaRPr lang="en-AU"/>
          </a:p>
        </p:txBody>
      </p:sp>
    </p:spTree>
    <p:extLst>
      <p:ext uri="{BB962C8B-B14F-4D97-AF65-F5344CB8AC3E}">
        <p14:creationId xmlns:p14="http://schemas.microsoft.com/office/powerpoint/2010/main" val="3094367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3/28/2019</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3/28/2019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3/28/2019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3/28/2019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3/28/2019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3/28/2019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3/28/2019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3/28/2019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3/28/2019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3/28/2019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3/28/2019</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3/28/2019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3/28/2019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3/28/2019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3/28/2019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3/28/2019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3/28/2019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3/28/2019</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jpeg"/><Relationship Id="rId7" Type="http://schemas.openxmlformats.org/officeDocument/2006/relationships/diagramColors" Target="../diagrams/colors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jpeg"/><Relationship Id="rId7" Type="http://schemas.openxmlformats.org/officeDocument/2006/relationships/diagramColors" Target="../diagrams/colors1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6.png"/><Relationship Id="rId10" Type="http://schemas.openxmlformats.org/officeDocument/2006/relationships/image" Target="../media/image13.svg"/><Relationship Id="rId4" Type="http://schemas.openxmlformats.org/officeDocument/2006/relationships/hyperlink" Target="mailto:kyer-p@atex-solutions.com.au" TargetMode="Externa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E8BD2A-4014-4DC6-A228-4ECE6A0AA6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55DA240-4A21-4C3F-AD76-9FFDA978F8B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B16224BD-C872-4F5B-AB8C-1B99E2298F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2110395-A79F-4FAF-82B5-A8F8316EF3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24662F85-7D41-4495-A058-5C01DE5F26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8CE9CD15-470A-434B-8806-4824F4B03C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43A7359-AEF2-436A-8895-7C9B78D20F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EC2C4626-D90A-4F1F-B758-070B5C46A9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63AABEE-95BB-4A2E-BFDB-61D2CEA395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95E598A9-E17F-4FCF-ADEA-85BE360D564A}"/>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19D0B6AF-6E3D-49AB-BF06-96FAEB941C77}"/>
              </a:ext>
            </a:extLst>
          </p:cNvPr>
          <p:cNvSpPr>
            <a:spLocks noGrp="1"/>
          </p:cNvSpPr>
          <p:nvPr>
            <p:ph type="ctrTitle"/>
          </p:nvPr>
        </p:nvSpPr>
        <p:spPr>
          <a:xfrm>
            <a:off x="5232771" y="437513"/>
            <a:ext cx="6232398" cy="5954325"/>
          </a:xfrm>
        </p:spPr>
        <p:txBody>
          <a:bodyPr anchor="ctr">
            <a:normAutofit/>
          </a:bodyPr>
          <a:lstStyle/>
          <a:p>
            <a:r>
              <a:rPr lang="en-AU" sz="6600">
                <a:solidFill>
                  <a:schemeClr val="tx2"/>
                </a:solidFill>
              </a:rPr>
              <a:t>ACME FINANCIAL SERVICES</a:t>
            </a:r>
          </a:p>
        </p:txBody>
      </p:sp>
      <p:sp>
        <p:nvSpPr>
          <p:cNvPr id="3" name="Subtitle 2">
            <a:extLst>
              <a:ext uri="{FF2B5EF4-FFF2-40B4-BE49-F238E27FC236}">
                <a16:creationId xmlns:a16="http://schemas.microsoft.com/office/drawing/2014/main" id="{EAE42703-6B97-4C0D-872B-94FBDD96BFC1}"/>
              </a:ext>
            </a:extLst>
          </p:cNvPr>
          <p:cNvSpPr>
            <a:spLocks noGrp="1"/>
          </p:cNvSpPr>
          <p:nvPr>
            <p:ph type="subTitle" idx="1"/>
          </p:nvPr>
        </p:nvSpPr>
        <p:spPr>
          <a:xfrm>
            <a:off x="971257" y="1172776"/>
            <a:ext cx="3290257" cy="4512448"/>
          </a:xfrm>
        </p:spPr>
        <p:txBody>
          <a:bodyPr anchor="ctr">
            <a:normAutofit/>
          </a:bodyPr>
          <a:lstStyle/>
          <a:p>
            <a:r>
              <a:rPr lang="en-AU" sz="2400" dirty="0">
                <a:solidFill>
                  <a:schemeClr val="tx2">
                    <a:lumMod val="60000"/>
                    <a:lumOff val="40000"/>
                  </a:schemeClr>
                </a:solidFill>
              </a:rPr>
              <a:t>SOFTWARE SOLUTION REPORT</a:t>
            </a:r>
          </a:p>
        </p:txBody>
      </p:sp>
    </p:spTree>
    <p:extLst>
      <p:ext uri="{BB962C8B-B14F-4D97-AF65-F5344CB8AC3E}">
        <p14:creationId xmlns:p14="http://schemas.microsoft.com/office/powerpoint/2010/main" val="2625291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3A114B-CAF8-402E-A898-DEE2C2022E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64E68BB1-DCF6-49AB-8FF1-7E68DCBCD1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A9B8539-604B-420E-BA1B-0A2E64CD7C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7236CAA2-54C3-4136-B0CC-6837B14D81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9" name="Rectangle 18">
            <a:extLst>
              <a:ext uri="{FF2B5EF4-FFF2-40B4-BE49-F238E27FC236}">
                <a16:creationId xmlns:a16="http://schemas.microsoft.com/office/drawing/2014/main" id="{F73C5439-21D4-46F3-9CF4-FF1CE786FF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0A15B92-599A-4F9A-983D-ADF6A76CFECF}"/>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3400" dirty="0"/>
              <a:t>Use Case Scenarios</a:t>
            </a:r>
          </a:p>
        </p:txBody>
      </p:sp>
      <p:grpSp>
        <p:nvGrpSpPr>
          <p:cNvPr id="21" name="Group 20">
            <a:extLst>
              <a:ext uri="{FF2B5EF4-FFF2-40B4-BE49-F238E27FC236}">
                <a16:creationId xmlns:a16="http://schemas.microsoft.com/office/drawing/2014/main" id="{227140B8-92FC-43F0-8CCA-F40052CE502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E14FEF32-7604-4713-A9F1-9D90A6F78B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graphicFrame>
        <p:nvGraphicFramePr>
          <p:cNvPr id="4" name="Content Placeholder 3">
            <a:extLst>
              <a:ext uri="{FF2B5EF4-FFF2-40B4-BE49-F238E27FC236}">
                <a16:creationId xmlns:a16="http://schemas.microsoft.com/office/drawing/2014/main" id="{EF8A9803-696D-4319-A836-D0A81F0AE1E8}"/>
              </a:ext>
            </a:extLst>
          </p:cNvPr>
          <p:cNvGraphicFramePr>
            <a:graphicFrameLocks noGrp="1"/>
          </p:cNvGraphicFramePr>
          <p:nvPr>
            <p:ph idx="1"/>
            <p:extLst>
              <p:ext uri="{D42A27DB-BD31-4B8C-83A1-F6EECF244321}">
                <p14:modId xmlns:p14="http://schemas.microsoft.com/office/powerpoint/2010/main" val="3316369221"/>
              </p:ext>
            </p:extLst>
          </p:nvPr>
        </p:nvGraphicFramePr>
        <p:xfrm>
          <a:off x="1109763" y="1148998"/>
          <a:ext cx="6443181" cy="4560013"/>
        </p:xfrm>
        <a:graphic>
          <a:graphicData uri="http://schemas.openxmlformats.org/drawingml/2006/table">
            <a:tbl>
              <a:tblPr firstRow="1" firstCol="1" bandRow="1">
                <a:tableStyleId>{3B4B98B0-60AC-42C2-AFA5-B58CD77FA1E5}</a:tableStyleId>
              </a:tblPr>
              <a:tblGrid>
                <a:gridCol w="1463734">
                  <a:extLst>
                    <a:ext uri="{9D8B030D-6E8A-4147-A177-3AD203B41FA5}">
                      <a16:colId xmlns:a16="http://schemas.microsoft.com/office/drawing/2014/main" val="481687130"/>
                    </a:ext>
                  </a:extLst>
                </a:gridCol>
                <a:gridCol w="1066515">
                  <a:extLst>
                    <a:ext uri="{9D8B030D-6E8A-4147-A177-3AD203B41FA5}">
                      <a16:colId xmlns:a16="http://schemas.microsoft.com/office/drawing/2014/main" val="3495209249"/>
                    </a:ext>
                  </a:extLst>
                </a:gridCol>
                <a:gridCol w="3912932">
                  <a:extLst>
                    <a:ext uri="{9D8B030D-6E8A-4147-A177-3AD203B41FA5}">
                      <a16:colId xmlns:a16="http://schemas.microsoft.com/office/drawing/2014/main" val="2920179918"/>
                    </a:ext>
                  </a:extLst>
                </a:gridCol>
              </a:tblGrid>
              <a:tr h="233604">
                <a:tc>
                  <a:txBody>
                    <a:bodyPr/>
                    <a:lstStyle/>
                    <a:p>
                      <a:pPr>
                        <a:lnSpc>
                          <a:spcPct val="107000"/>
                        </a:lnSpc>
                        <a:spcAft>
                          <a:spcPts val="0"/>
                        </a:spcAft>
                      </a:pPr>
                      <a:r>
                        <a:rPr lang="en-US" sz="1200">
                          <a:effectLst/>
                        </a:rPr>
                        <a:t>Use Case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Actor</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Description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1679369548"/>
                  </a:ext>
                </a:extLst>
              </a:tr>
              <a:tr h="233604">
                <a:tc>
                  <a:txBody>
                    <a:bodyPr/>
                    <a:lstStyle/>
                    <a:p>
                      <a:pPr>
                        <a:lnSpc>
                          <a:spcPct val="107000"/>
                        </a:lnSpc>
                        <a:spcAft>
                          <a:spcPts val="0"/>
                        </a:spcAft>
                      </a:pPr>
                      <a:r>
                        <a:rPr lang="en-US" sz="1200">
                          <a:effectLst/>
                        </a:rPr>
                        <a:t>Log 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Client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Client logs securely onto the system</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2821257569"/>
                  </a:ext>
                </a:extLst>
              </a:tr>
              <a:tr h="432641">
                <a:tc>
                  <a:txBody>
                    <a:bodyPr/>
                    <a:lstStyle/>
                    <a:p>
                      <a:pPr>
                        <a:lnSpc>
                          <a:spcPct val="107000"/>
                        </a:lnSpc>
                        <a:spcAft>
                          <a:spcPts val="0"/>
                        </a:spcAft>
                      </a:pPr>
                      <a:r>
                        <a:rPr lang="en-US" sz="1200">
                          <a:effectLst/>
                        </a:rPr>
                        <a:t>Edit Client Information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Client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The client can edit any personal information for the purposes of updating records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2073652198"/>
                  </a:ext>
                </a:extLst>
              </a:tr>
              <a:tr h="631677">
                <a:tc>
                  <a:txBody>
                    <a:bodyPr/>
                    <a:lstStyle/>
                    <a:p>
                      <a:pPr>
                        <a:lnSpc>
                          <a:spcPct val="107000"/>
                        </a:lnSpc>
                        <a:spcAft>
                          <a:spcPts val="0"/>
                        </a:spcAft>
                      </a:pPr>
                      <a:r>
                        <a:rPr lang="en-US" sz="1200">
                          <a:effectLst/>
                        </a:rPr>
                        <a:t>Display Transactions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dirty="0">
                          <a:effectLst/>
                        </a:rPr>
                        <a:t>Client, Staff, Managers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The Actor can view financial history, Managers and staff are able to view financial reports and further information regarding the client’s financial history</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900711989"/>
                  </a:ext>
                </a:extLst>
              </a:tr>
              <a:tr h="432641">
                <a:tc>
                  <a:txBody>
                    <a:bodyPr/>
                    <a:lstStyle/>
                    <a:p>
                      <a:pPr>
                        <a:lnSpc>
                          <a:spcPct val="107000"/>
                        </a:lnSpc>
                        <a:spcAft>
                          <a:spcPts val="0"/>
                        </a:spcAft>
                      </a:pPr>
                      <a:r>
                        <a:rPr lang="en-US" sz="1200">
                          <a:effectLst/>
                        </a:rPr>
                        <a:t>Print Transactions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Client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AU" sz="1200">
                          <a:effectLst/>
                        </a:rPr>
                        <a:t>The client can print historical transactions in PDF format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3181636020"/>
                  </a:ext>
                </a:extLst>
              </a:tr>
              <a:tr h="432641">
                <a:tc>
                  <a:txBody>
                    <a:bodyPr/>
                    <a:lstStyle/>
                    <a:p>
                      <a:pPr>
                        <a:lnSpc>
                          <a:spcPct val="107000"/>
                        </a:lnSpc>
                        <a:spcAft>
                          <a:spcPts val="0"/>
                        </a:spcAft>
                      </a:pPr>
                      <a:r>
                        <a:rPr lang="en-US" sz="1200">
                          <a:effectLst/>
                        </a:rPr>
                        <a:t>Recover Login Information</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Client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AU" sz="1200">
                          <a:effectLst/>
                        </a:rPr>
                        <a:t>The client can access lost login information via secure methods.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4013403871"/>
                  </a:ext>
                </a:extLst>
              </a:tr>
              <a:tr h="432641">
                <a:tc>
                  <a:txBody>
                    <a:bodyPr/>
                    <a:lstStyle/>
                    <a:p>
                      <a:pPr>
                        <a:lnSpc>
                          <a:spcPct val="107000"/>
                        </a:lnSpc>
                        <a:spcAft>
                          <a:spcPts val="0"/>
                        </a:spcAft>
                      </a:pPr>
                      <a:r>
                        <a:rPr lang="en-US" sz="1200">
                          <a:effectLst/>
                        </a:rPr>
                        <a:t>Join E-mail</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Client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AU" sz="1200">
                          <a:effectLst/>
                        </a:rPr>
                        <a:t>Allows the client to opt into email notifications of new products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3870207912"/>
                  </a:ext>
                </a:extLst>
              </a:tr>
              <a:tr h="432641">
                <a:tc>
                  <a:txBody>
                    <a:bodyPr/>
                    <a:lstStyle/>
                    <a:p>
                      <a:pPr>
                        <a:lnSpc>
                          <a:spcPct val="107000"/>
                        </a:lnSpc>
                        <a:spcAft>
                          <a:spcPts val="0"/>
                        </a:spcAft>
                      </a:pPr>
                      <a:r>
                        <a:rPr lang="en-US" sz="1200">
                          <a:effectLst/>
                        </a:rPr>
                        <a:t>Suspend Client</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Staff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AU" sz="1200">
                          <a:effectLst/>
                        </a:rPr>
                        <a:t>Allows staff to suspend clients and lock their respective accounts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105399339"/>
                  </a:ext>
                </a:extLst>
              </a:tr>
              <a:tr h="432641">
                <a:tc>
                  <a:txBody>
                    <a:bodyPr/>
                    <a:lstStyle/>
                    <a:p>
                      <a:pPr>
                        <a:lnSpc>
                          <a:spcPct val="107000"/>
                        </a:lnSpc>
                        <a:spcAft>
                          <a:spcPts val="0"/>
                        </a:spcAft>
                      </a:pPr>
                      <a:r>
                        <a:rPr lang="en-US" sz="1200">
                          <a:effectLst/>
                        </a:rPr>
                        <a:t>Access Database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Staff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AU" sz="1200">
                          <a:effectLst/>
                        </a:rPr>
                        <a:t>Sales team members in the field will be able to remotely access client database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263836237"/>
                  </a:ext>
                </a:extLst>
              </a:tr>
              <a:tr h="432641">
                <a:tc>
                  <a:txBody>
                    <a:bodyPr/>
                    <a:lstStyle/>
                    <a:p>
                      <a:pPr>
                        <a:lnSpc>
                          <a:spcPct val="107000"/>
                        </a:lnSpc>
                        <a:spcAft>
                          <a:spcPts val="0"/>
                        </a:spcAft>
                      </a:pPr>
                      <a:r>
                        <a:rPr lang="en-US" sz="1200">
                          <a:effectLst/>
                        </a:rPr>
                        <a:t>Manage Privileges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Managers</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AU" sz="1200">
                          <a:effectLst/>
                        </a:rPr>
                        <a:t>Managerial staff will be able to change the privilege levels of staff.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3762954023"/>
                  </a:ext>
                </a:extLst>
              </a:tr>
              <a:tr h="432641">
                <a:tc>
                  <a:txBody>
                    <a:bodyPr/>
                    <a:lstStyle/>
                    <a:p>
                      <a:pPr>
                        <a:lnSpc>
                          <a:spcPct val="107000"/>
                        </a:lnSpc>
                        <a:spcAft>
                          <a:spcPts val="0"/>
                        </a:spcAft>
                      </a:pPr>
                      <a:r>
                        <a:rPr lang="en-US" sz="1200">
                          <a:effectLst/>
                        </a:rPr>
                        <a:t>Create Client Profile</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US" sz="1200">
                          <a:effectLst/>
                        </a:rPr>
                        <a:t>Sales Staff</a:t>
                      </a:r>
                      <a:endParaRPr lang="en-AU" sz="120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tc>
                  <a:txBody>
                    <a:bodyPr/>
                    <a:lstStyle/>
                    <a:p>
                      <a:pPr>
                        <a:lnSpc>
                          <a:spcPct val="107000"/>
                        </a:lnSpc>
                        <a:spcAft>
                          <a:spcPts val="0"/>
                        </a:spcAft>
                      </a:pPr>
                      <a:r>
                        <a:rPr lang="en-AU" sz="1200" dirty="0">
                          <a:effectLst/>
                        </a:rPr>
                        <a:t>Sales staff will be able to create new Client user profiles depending on sales outcomes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0587" marR="50587" marT="0" marB="0"/>
                </a:tc>
                <a:extLst>
                  <a:ext uri="{0D108BD9-81ED-4DB2-BD59-A6C34878D82A}">
                    <a16:rowId xmlns:a16="http://schemas.microsoft.com/office/drawing/2014/main" val="411486494"/>
                  </a:ext>
                </a:extLst>
              </a:tr>
            </a:tbl>
          </a:graphicData>
        </a:graphic>
      </p:graphicFrame>
    </p:spTree>
    <p:extLst>
      <p:ext uri="{BB962C8B-B14F-4D97-AF65-F5344CB8AC3E}">
        <p14:creationId xmlns:p14="http://schemas.microsoft.com/office/powerpoint/2010/main" val="338257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7953A2-6175-48B2-B244-D3B8CB261C4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14" name="Rectangle 13">
              <a:extLst>
                <a:ext uri="{FF2B5EF4-FFF2-40B4-BE49-F238E27FC236}">
                  <a16:creationId xmlns:a16="http://schemas.microsoft.com/office/drawing/2014/main" id="{46EBB794-1D68-4A8C-8B36-0A44FE016A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FDA24F05-1BB6-46E9-AFA8-EEB5C4FEFD9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FD645837-0AD2-4926-8CD1-23C780D72F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6E146E44-DB1E-4F8A-96BE-B07EC04402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CB7AE09E-9F15-4A9E-8B3F-1E647CF5AC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A327EA69-7801-438A-BB12-6721805A5074}"/>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5DC45F42-EF7F-483C-A5EC-B9F8B9779F72}"/>
              </a:ext>
            </a:extLst>
          </p:cNvPr>
          <p:cNvSpPr>
            <a:spLocks noGrp="1"/>
          </p:cNvSpPr>
          <p:nvPr>
            <p:ph type="title"/>
          </p:nvPr>
        </p:nvSpPr>
        <p:spPr>
          <a:xfrm>
            <a:off x="695542" y="2633043"/>
            <a:ext cx="4886461" cy="1622322"/>
          </a:xfrm>
        </p:spPr>
        <p:txBody>
          <a:bodyPr>
            <a:normAutofit/>
          </a:bodyPr>
          <a:lstStyle/>
          <a:p>
            <a:r>
              <a:rPr lang="en-AU" dirty="0"/>
              <a:t>Use Case Diagram</a:t>
            </a:r>
          </a:p>
        </p:txBody>
      </p:sp>
      <p:pic>
        <p:nvPicPr>
          <p:cNvPr id="8" name="Content Placeholder 4"/>
          <p:cNvPicPr>
            <a:picLocks noChangeAspect="1"/>
          </p:cNvPicPr>
          <p:nvPr/>
        </p:nvPicPr>
        <p:blipFill rotWithShape="1">
          <a:blip r:embed="rId3"/>
          <a:srcRect l="3339" r="3859" b="1"/>
          <a:stretch/>
        </p:blipFill>
        <p:spPr>
          <a:xfrm>
            <a:off x="6172200" y="645106"/>
            <a:ext cx="5371343" cy="5585369"/>
          </a:xfrm>
          <a:prstGeom prst="rect">
            <a:avLst/>
          </a:prstGeom>
        </p:spPr>
      </p:pic>
      <p:sp>
        <p:nvSpPr>
          <p:cNvPr id="21" name="Rectangle 20">
            <a:extLst>
              <a:ext uri="{FF2B5EF4-FFF2-40B4-BE49-F238E27FC236}">
                <a16:creationId xmlns:a16="http://schemas.microsoft.com/office/drawing/2014/main" id="{713A6E1E-CBC2-4384-A35B-B259DC70AC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62227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D4E7-C514-4C8B-BA4D-3167576021D0}"/>
              </a:ext>
            </a:extLst>
          </p:cNvPr>
          <p:cNvSpPr>
            <a:spLocks noGrp="1"/>
          </p:cNvSpPr>
          <p:nvPr>
            <p:ph type="title"/>
          </p:nvPr>
        </p:nvSpPr>
        <p:spPr>
          <a:xfrm>
            <a:off x="1154954" y="973669"/>
            <a:ext cx="8825659" cy="706964"/>
          </a:xfrm>
        </p:spPr>
        <p:txBody>
          <a:bodyPr>
            <a:normAutofit/>
          </a:bodyPr>
          <a:lstStyle/>
          <a:p>
            <a:r>
              <a:rPr lang="en-AU">
                <a:solidFill>
                  <a:srgbClr val="EBEBEB"/>
                </a:solidFill>
              </a:rPr>
              <a:t>Functional Requirements</a:t>
            </a:r>
          </a:p>
        </p:txBody>
      </p:sp>
      <p:graphicFrame>
        <p:nvGraphicFramePr>
          <p:cNvPr id="5" name="Content Placeholder 2">
            <a:extLst>
              <a:ext uri="{FF2B5EF4-FFF2-40B4-BE49-F238E27FC236}">
                <a16:creationId xmlns:a16="http://schemas.microsoft.com/office/drawing/2014/main" id="{379FF442-179B-4231-9517-572D826BAF21}"/>
              </a:ext>
            </a:extLst>
          </p:cNvPr>
          <p:cNvGraphicFramePr>
            <a:graphicFrameLocks noGrp="1"/>
          </p:cNvGraphicFramePr>
          <p:nvPr>
            <p:ph idx="1"/>
            <p:extLst>
              <p:ext uri="{D42A27DB-BD31-4B8C-83A1-F6EECF244321}">
                <p14:modId xmlns:p14="http://schemas.microsoft.com/office/powerpoint/2010/main" val="4055139211"/>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171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D14AAEB4-4291-4BD7-AF18-32CFC577A6EB}"/>
                                            </p:graphicEl>
                                          </p:spTgt>
                                        </p:tgtEl>
                                        <p:attrNameLst>
                                          <p:attrName>style.visibility</p:attrName>
                                        </p:attrNameLst>
                                      </p:cBhvr>
                                      <p:to>
                                        <p:strVal val="visible"/>
                                      </p:to>
                                    </p:set>
                                    <p:animEffect transition="in" filter="fade">
                                      <p:cBhvr>
                                        <p:cTn id="7" dur="150"/>
                                        <p:tgtEl>
                                          <p:spTgt spid="5">
                                            <p:graphicEl>
                                              <a:dgm id="{D14AAEB4-4291-4BD7-AF18-32CFC577A6EB}"/>
                                            </p:graphicEl>
                                          </p:spTgt>
                                        </p:tgtEl>
                                      </p:cBhvr>
                                    </p:animEffect>
                                  </p:childTnLst>
                                </p:cTn>
                              </p:par>
                            </p:childTnLst>
                          </p:cTn>
                        </p:par>
                        <p:par>
                          <p:cTn id="8" fill="hold">
                            <p:stCondLst>
                              <p:cond delay="150"/>
                            </p:stCondLst>
                            <p:childTnLst>
                              <p:par>
                                <p:cTn id="9" presetID="10" presetClass="entr" presetSubtype="0" fill="hold" grpId="0" nodeType="afterEffect">
                                  <p:stCondLst>
                                    <p:cond delay="0"/>
                                  </p:stCondLst>
                                  <p:childTnLst>
                                    <p:set>
                                      <p:cBhvr>
                                        <p:cTn id="10" dur="1" fill="hold">
                                          <p:stCondLst>
                                            <p:cond delay="0"/>
                                          </p:stCondLst>
                                        </p:cTn>
                                        <p:tgtEl>
                                          <p:spTgt spid="5">
                                            <p:graphicEl>
                                              <a:dgm id="{A6B6A1B5-EF09-4619-A0BA-245266BB8479}"/>
                                            </p:graphicEl>
                                          </p:spTgt>
                                        </p:tgtEl>
                                        <p:attrNameLst>
                                          <p:attrName>style.visibility</p:attrName>
                                        </p:attrNameLst>
                                      </p:cBhvr>
                                      <p:to>
                                        <p:strVal val="visible"/>
                                      </p:to>
                                    </p:set>
                                    <p:animEffect transition="in" filter="fade">
                                      <p:cBhvr>
                                        <p:cTn id="11" dur="150"/>
                                        <p:tgtEl>
                                          <p:spTgt spid="5">
                                            <p:graphicEl>
                                              <a:dgm id="{A6B6A1B5-EF09-4619-A0BA-245266BB8479}"/>
                                            </p:graphicEl>
                                          </p:spTgt>
                                        </p:tgtEl>
                                      </p:cBhvr>
                                    </p:animEffect>
                                  </p:childTnLst>
                                </p:cTn>
                              </p:par>
                            </p:childTnLst>
                          </p:cTn>
                        </p:par>
                        <p:par>
                          <p:cTn id="12" fill="hold">
                            <p:stCondLst>
                              <p:cond delay="3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D8738D97-81E0-4898-A29B-D6EF60A0AB6F}"/>
                                            </p:graphicEl>
                                          </p:spTgt>
                                        </p:tgtEl>
                                        <p:attrNameLst>
                                          <p:attrName>style.visibility</p:attrName>
                                        </p:attrNameLst>
                                      </p:cBhvr>
                                      <p:to>
                                        <p:strVal val="visible"/>
                                      </p:to>
                                    </p:set>
                                    <p:animEffect transition="in" filter="fade">
                                      <p:cBhvr>
                                        <p:cTn id="15" dur="150"/>
                                        <p:tgtEl>
                                          <p:spTgt spid="5">
                                            <p:graphicEl>
                                              <a:dgm id="{D8738D97-81E0-4898-A29B-D6EF60A0AB6F}"/>
                                            </p:graphicEl>
                                          </p:spTgt>
                                        </p:tgtEl>
                                      </p:cBhvr>
                                    </p:animEffect>
                                  </p:childTnLst>
                                </p:cTn>
                              </p:par>
                            </p:childTnLst>
                          </p:cTn>
                        </p:par>
                        <p:par>
                          <p:cTn id="16" fill="hold">
                            <p:stCondLst>
                              <p:cond delay="450"/>
                            </p:stCondLst>
                            <p:childTnLst>
                              <p:par>
                                <p:cTn id="17" presetID="10" presetClass="entr" presetSubtype="0" fill="hold" grpId="0" nodeType="afterEffect">
                                  <p:stCondLst>
                                    <p:cond delay="0"/>
                                  </p:stCondLst>
                                  <p:childTnLst>
                                    <p:set>
                                      <p:cBhvr>
                                        <p:cTn id="18" dur="1" fill="hold">
                                          <p:stCondLst>
                                            <p:cond delay="0"/>
                                          </p:stCondLst>
                                        </p:cTn>
                                        <p:tgtEl>
                                          <p:spTgt spid="5">
                                            <p:graphicEl>
                                              <a:dgm id="{B747949B-406B-4750-9A79-C4B3253A8E0C}"/>
                                            </p:graphicEl>
                                          </p:spTgt>
                                        </p:tgtEl>
                                        <p:attrNameLst>
                                          <p:attrName>style.visibility</p:attrName>
                                        </p:attrNameLst>
                                      </p:cBhvr>
                                      <p:to>
                                        <p:strVal val="visible"/>
                                      </p:to>
                                    </p:set>
                                    <p:animEffect transition="in" filter="fade">
                                      <p:cBhvr>
                                        <p:cTn id="19" dur="150"/>
                                        <p:tgtEl>
                                          <p:spTgt spid="5">
                                            <p:graphicEl>
                                              <a:dgm id="{B747949B-406B-4750-9A79-C4B3253A8E0C}"/>
                                            </p:graphicEl>
                                          </p:spTgt>
                                        </p:tgtEl>
                                      </p:cBhvr>
                                    </p:animEffect>
                                  </p:childTnLst>
                                </p:cTn>
                              </p:par>
                            </p:childTnLst>
                          </p:cTn>
                        </p:par>
                        <p:par>
                          <p:cTn id="20" fill="hold">
                            <p:stCondLst>
                              <p:cond delay="600"/>
                            </p:stCondLst>
                            <p:childTnLst>
                              <p:par>
                                <p:cTn id="21" presetID="10" presetClass="entr" presetSubtype="0" fill="hold" grpId="0" nodeType="afterEffect">
                                  <p:stCondLst>
                                    <p:cond delay="0"/>
                                  </p:stCondLst>
                                  <p:childTnLst>
                                    <p:set>
                                      <p:cBhvr>
                                        <p:cTn id="22" dur="1" fill="hold">
                                          <p:stCondLst>
                                            <p:cond delay="0"/>
                                          </p:stCondLst>
                                        </p:cTn>
                                        <p:tgtEl>
                                          <p:spTgt spid="5">
                                            <p:graphicEl>
                                              <a:dgm id="{7193441B-5DD4-43C5-82F3-913E3FDE86E6}"/>
                                            </p:graphicEl>
                                          </p:spTgt>
                                        </p:tgtEl>
                                        <p:attrNameLst>
                                          <p:attrName>style.visibility</p:attrName>
                                        </p:attrNameLst>
                                      </p:cBhvr>
                                      <p:to>
                                        <p:strVal val="visible"/>
                                      </p:to>
                                    </p:set>
                                    <p:animEffect transition="in" filter="fade">
                                      <p:cBhvr>
                                        <p:cTn id="23" dur="150"/>
                                        <p:tgtEl>
                                          <p:spTgt spid="5">
                                            <p:graphicEl>
                                              <a:dgm id="{7193441B-5DD4-43C5-82F3-913E3FDE86E6}"/>
                                            </p:graphicEl>
                                          </p:spTgt>
                                        </p:tgtEl>
                                      </p:cBhvr>
                                    </p:animEffect>
                                  </p:childTnLst>
                                </p:cTn>
                              </p:par>
                            </p:childTnLst>
                          </p:cTn>
                        </p:par>
                        <p:par>
                          <p:cTn id="24" fill="hold">
                            <p:stCondLst>
                              <p:cond delay="750"/>
                            </p:stCondLst>
                            <p:childTnLst>
                              <p:par>
                                <p:cTn id="25" presetID="10" presetClass="entr" presetSubtype="0" fill="hold" grpId="0" nodeType="afterEffect">
                                  <p:stCondLst>
                                    <p:cond delay="0"/>
                                  </p:stCondLst>
                                  <p:childTnLst>
                                    <p:set>
                                      <p:cBhvr>
                                        <p:cTn id="26" dur="1" fill="hold">
                                          <p:stCondLst>
                                            <p:cond delay="0"/>
                                          </p:stCondLst>
                                        </p:cTn>
                                        <p:tgtEl>
                                          <p:spTgt spid="5">
                                            <p:graphicEl>
                                              <a:dgm id="{8CECAD2A-1B82-4EB1-99A6-68CF947D4121}"/>
                                            </p:graphicEl>
                                          </p:spTgt>
                                        </p:tgtEl>
                                        <p:attrNameLst>
                                          <p:attrName>style.visibility</p:attrName>
                                        </p:attrNameLst>
                                      </p:cBhvr>
                                      <p:to>
                                        <p:strVal val="visible"/>
                                      </p:to>
                                    </p:set>
                                    <p:animEffect transition="in" filter="fade">
                                      <p:cBhvr>
                                        <p:cTn id="27" dur="150"/>
                                        <p:tgtEl>
                                          <p:spTgt spid="5">
                                            <p:graphicEl>
                                              <a:dgm id="{8CECAD2A-1B82-4EB1-99A6-68CF947D4121}"/>
                                            </p:graphicEl>
                                          </p:spTgt>
                                        </p:tgtEl>
                                      </p:cBhvr>
                                    </p:animEffect>
                                  </p:childTnLst>
                                </p:cTn>
                              </p:par>
                            </p:childTnLst>
                          </p:cTn>
                        </p:par>
                        <p:par>
                          <p:cTn id="28" fill="hold">
                            <p:stCondLst>
                              <p:cond delay="900"/>
                            </p:stCondLst>
                            <p:childTnLst>
                              <p:par>
                                <p:cTn id="29" presetID="10" presetClass="entr" presetSubtype="0" fill="hold" grpId="0" nodeType="afterEffect">
                                  <p:stCondLst>
                                    <p:cond delay="0"/>
                                  </p:stCondLst>
                                  <p:childTnLst>
                                    <p:set>
                                      <p:cBhvr>
                                        <p:cTn id="30" dur="1" fill="hold">
                                          <p:stCondLst>
                                            <p:cond delay="0"/>
                                          </p:stCondLst>
                                        </p:cTn>
                                        <p:tgtEl>
                                          <p:spTgt spid="5">
                                            <p:graphicEl>
                                              <a:dgm id="{76FCF0A9-9943-4E87-B4AB-EE6956F43B0C}"/>
                                            </p:graphicEl>
                                          </p:spTgt>
                                        </p:tgtEl>
                                        <p:attrNameLst>
                                          <p:attrName>style.visibility</p:attrName>
                                        </p:attrNameLst>
                                      </p:cBhvr>
                                      <p:to>
                                        <p:strVal val="visible"/>
                                      </p:to>
                                    </p:set>
                                    <p:animEffect transition="in" filter="fade">
                                      <p:cBhvr>
                                        <p:cTn id="31" dur="150"/>
                                        <p:tgtEl>
                                          <p:spTgt spid="5">
                                            <p:graphicEl>
                                              <a:dgm id="{76FCF0A9-9943-4E87-B4AB-EE6956F43B0C}"/>
                                            </p:graphicEl>
                                          </p:spTgt>
                                        </p:tgtEl>
                                      </p:cBhvr>
                                    </p:animEffect>
                                  </p:childTnLst>
                                </p:cTn>
                              </p:par>
                            </p:childTnLst>
                          </p:cTn>
                        </p:par>
                        <p:par>
                          <p:cTn id="32" fill="hold">
                            <p:stCondLst>
                              <p:cond delay="1050"/>
                            </p:stCondLst>
                            <p:childTnLst>
                              <p:par>
                                <p:cTn id="33" presetID="10" presetClass="entr" presetSubtype="0" fill="hold" grpId="0" nodeType="afterEffect">
                                  <p:stCondLst>
                                    <p:cond delay="0"/>
                                  </p:stCondLst>
                                  <p:childTnLst>
                                    <p:set>
                                      <p:cBhvr>
                                        <p:cTn id="34" dur="1" fill="hold">
                                          <p:stCondLst>
                                            <p:cond delay="0"/>
                                          </p:stCondLst>
                                        </p:cTn>
                                        <p:tgtEl>
                                          <p:spTgt spid="5">
                                            <p:graphicEl>
                                              <a:dgm id="{0A8F59E9-AFF1-4339-BE0D-FF340FDE7B98}"/>
                                            </p:graphicEl>
                                          </p:spTgt>
                                        </p:tgtEl>
                                        <p:attrNameLst>
                                          <p:attrName>style.visibility</p:attrName>
                                        </p:attrNameLst>
                                      </p:cBhvr>
                                      <p:to>
                                        <p:strVal val="visible"/>
                                      </p:to>
                                    </p:set>
                                    <p:animEffect transition="in" filter="fade">
                                      <p:cBhvr>
                                        <p:cTn id="35" dur="150"/>
                                        <p:tgtEl>
                                          <p:spTgt spid="5">
                                            <p:graphicEl>
                                              <a:dgm id="{0A8F59E9-AFF1-4339-BE0D-FF340FDE7B98}"/>
                                            </p:graphicEl>
                                          </p:spTgt>
                                        </p:tgtEl>
                                      </p:cBhvr>
                                    </p:animEffect>
                                  </p:childTnLst>
                                </p:cTn>
                              </p:par>
                            </p:childTnLst>
                          </p:cTn>
                        </p:par>
                        <p:par>
                          <p:cTn id="36" fill="hold">
                            <p:stCondLst>
                              <p:cond delay="1200"/>
                            </p:stCondLst>
                            <p:childTnLst>
                              <p:par>
                                <p:cTn id="37" presetID="10" presetClass="entr" presetSubtype="0" fill="hold" grpId="0" nodeType="afterEffect">
                                  <p:stCondLst>
                                    <p:cond delay="0"/>
                                  </p:stCondLst>
                                  <p:childTnLst>
                                    <p:set>
                                      <p:cBhvr>
                                        <p:cTn id="38" dur="1" fill="hold">
                                          <p:stCondLst>
                                            <p:cond delay="0"/>
                                          </p:stCondLst>
                                        </p:cTn>
                                        <p:tgtEl>
                                          <p:spTgt spid="5">
                                            <p:graphicEl>
                                              <a:dgm id="{3FA79E80-FC5E-4540-9F07-1DF5AD4F8DA5}"/>
                                            </p:graphicEl>
                                          </p:spTgt>
                                        </p:tgtEl>
                                        <p:attrNameLst>
                                          <p:attrName>style.visibility</p:attrName>
                                        </p:attrNameLst>
                                      </p:cBhvr>
                                      <p:to>
                                        <p:strVal val="visible"/>
                                      </p:to>
                                    </p:set>
                                    <p:animEffect transition="in" filter="fade">
                                      <p:cBhvr>
                                        <p:cTn id="39" dur="150"/>
                                        <p:tgtEl>
                                          <p:spTgt spid="5">
                                            <p:graphicEl>
                                              <a:dgm id="{3FA79E80-FC5E-4540-9F07-1DF5AD4F8DA5}"/>
                                            </p:graphicEl>
                                          </p:spTgt>
                                        </p:tgtEl>
                                      </p:cBhvr>
                                    </p:animEffect>
                                  </p:childTnLst>
                                </p:cTn>
                              </p:par>
                            </p:childTnLst>
                          </p:cTn>
                        </p:par>
                        <p:par>
                          <p:cTn id="40" fill="hold">
                            <p:stCondLst>
                              <p:cond delay="1350"/>
                            </p:stCondLst>
                            <p:childTnLst>
                              <p:par>
                                <p:cTn id="41" presetID="10" presetClass="entr" presetSubtype="0" fill="hold" grpId="0" nodeType="afterEffect">
                                  <p:stCondLst>
                                    <p:cond delay="0"/>
                                  </p:stCondLst>
                                  <p:childTnLst>
                                    <p:set>
                                      <p:cBhvr>
                                        <p:cTn id="42" dur="1" fill="hold">
                                          <p:stCondLst>
                                            <p:cond delay="0"/>
                                          </p:stCondLst>
                                        </p:cTn>
                                        <p:tgtEl>
                                          <p:spTgt spid="5">
                                            <p:graphicEl>
                                              <a:dgm id="{0DFD5478-ABA8-4F89-9915-3D32860C242D}"/>
                                            </p:graphicEl>
                                          </p:spTgt>
                                        </p:tgtEl>
                                        <p:attrNameLst>
                                          <p:attrName>style.visibility</p:attrName>
                                        </p:attrNameLst>
                                      </p:cBhvr>
                                      <p:to>
                                        <p:strVal val="visible"/>
                                      </p:to>
                                    </p:set>
                                    <p:animEffect transition="in" filter="fade">
                                      <p:cBhvr>
                                        <p:cTn id="43" dur="150"/>
                                        <p:tgtEl>
                                          <p:spTgt spid="5">
                                            <p:graphicEl>
                                              <a:dgm id="{0DFD5478-ABA8-4F89-9915-3D32860C242D}"/>
                                            </p:graphicEl>
                                          </p:spTgt>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5">
                                            <p:graphicEl>
                                              <a:dgm id="{93B2020D-EBDD-42F4-9134-B07B5BF6C61A}"/>
                                            </p:graphicEl>
                                          </p:spTgt>
                                        </p:tgtEl>
                                        <p:attrNameLst>
                                          <p:attrName>style.visibility</p:attrName>
                                        </p:attrNameLst>
                                      </p:cBhvr>
                                      <p:to>
                                        <p:strVal val="visible"/>
                                      </p:to>
                                    </p:set>
                                    <p:animEffect transition="in" filter="fade">
                                      <p:cBhvr>
                                        <p:cTn id="47" dur="150"/>
                                        <p:tgtEl>
                                          <p:spTgt spid="5">
                                            <p:graphicEl>
                                              <a:dgm id="{93B2020D-EBDD-42F4-9134-B07B5BF6C61A}"/>
                                            </p:graphicEl>
                                          </p:spTgt>
                                        </p:tgtEl>
                                      </p:cBhvr>
                                    </p:animEffect>
                                  </p:childTnLst>
                                </p:cTn>
                              </p:par>
                            </p:childTnLst>
                          </p:cTn>
                        </p:par>
                        <p:par>
                          <p:cTn id="48" fill="hold">
                            <p:stCondLst>
                              <p:cond delay="1650"/>
                            </p:stCondLst>
                            <p:childTnLst>
                              <p:par>
                                <p:cTn id="49" presetID="10" presetClass="entr" presetSubtype="0" fill="hold" grpId="0" nodeType="afterEffect">
                                  <p:stCondLst>
                                    <p:cond delay="0"/>
                                  </p:stCondLst>
                                  <p:childTnLst>
                                    <p:set>
                                      <p:cBhvr>
                                        <p:cTn id="50" dur="1" fill="hold">
                                          <p:stCondLst>
                                            <p:cond delay="0"/>
                                          </p:stCondLst>
                                        </p:cTn>
                                        <p:tgtEl>
                                          <p:spTgt spid="5">
                                            <p:graphicEl>
                                              <a:dgm id="{651E116E-E87B-4444-98A2-BCD4DD881383}"/>
                                            </p:graphicEl>
                                          </p:spTgt>
                                        </p:tgtEl>
                                        <p:attrNameLst>
                                          <p:attrName>style.visibility</p:attrName>
                                        </p:attrNameLst>
                                      </p:cBhvr>
                                      <p:to>
                                        <p:strVal val="visible"/>
                                      </p:to>
                                    </p:set>
                                    <p:animEffect transition="in" filter="fade">
                                      <p:cBhvr>
                                        <p:cTn id="51" dur="150"/>
                                        <p:tgtEl>
                                          <p:spTgt spid="5">
                                            <p:graphicEl>
                                              <a:dgm id="{651E116E-E87B-4444-98A2-BCD4DD88138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73CE-3F72-4695-9A41-7559E670560C}"/>
              </a:ext>
            </a:extLst>
          </p:cNvPr>
          <p:cNvSpPr>
            <a:spLocks noGrp="1"/>
          </p:cNvSpPr>
          <p:nvPr>
            <p:ph type="title"/>
          </p:nvPr>
        </p:nvSpPr>
        <p:spPr>
          <a:xfrm>
            <a:off x="1154954" y="973669"/>
            <a:ext cx="8825659" cy="706964"/>
          </a:xfrm>
        </p:spPr>
        <p:txBody>
          <a:bodyPr>
            <a:normAutofit/>
          </a:bodyPr>
          <a:lstStyle/>
          <a:p>
            <a:r>
              <a:rPr lang="en-AU">
                <a:solidFill>
                  <a:srgbClr val="EBEBEB"/>
                </a:solidFill>
              </a:rPr>
              <a:t>Non-Functional Requirements</a:t>
            </a:r>
          </a:p>
        </p:txBody>
      </p:sp>
      <p:graphicFrame>
        <p:nvGraphicFramePr>
          <p:cNvPr id="5" name="Content Placeholder 2">
            <a:extLst>
              <a:ext uri="{FF2B5EF4-FFF2-40B4-BE49-F238E27FC236}">
                <a16:creationId xmlns:a16="http://schemas.microsoft.com/office/drawing/2014/main" id="{20131600-FE74-49FB-A653-E4935D446BA3}"/>
              </a:ext>
            </a:extLst>
          </p:cNvPr>
          <p:cNvGraphicFramePr>
            <a:graphicFrameLocks noGrp="1"/>
          </p:cNvGraphicFramePr>
          <p:nvPr>
            <p:ph idx="1"/>
            <p:extLst>
              <p:ext uri="{D42A27DB-BD31-4B8C-83A1-F6EECF244321}">
                <p14:modId xmlns:p14="http://schemas.microsoft.com/office/powerpoint/2010/main" val="3302676752"/>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424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C2A4D955-E746-4F11-9B76-B0F17D1421F1}"/>
                                            </p:graphicEl>
                                          </p:spTgt>
                                        </p:tgtEl>
                                        <p:attrNameLst>
                                          <p:attrName>style.visibility</p:attrName>
                                        </p:attrNameLst>
                                      </p:cBhvr>
                                      <p:to>
                                        <p:strVal val="visible"/>
                                      </p:to>
                                    </p:set>
                                    <p:animEffect transition="in" filter="fade">
                                      <p:cBhvr>
                                        <p:cTn id="7" dur="150"/>
                                        <p:tgtEl>
                                          <p:spTgt spid="5">
                                            <p:graphicEl>
                                              <a:dgm id="{C2A4D955-E746-4F11-9B76-B0F17D1421F1}"/>
                                            </p:graphicEl>
                                          </p:spTgt>
                                        </p:tgtEl>
                                      </p:cBhvr>
                                    </p:animEffect>
                                  </p:childTnLst>
                                </p:cTn>
                              </p:par>
                            </p:childTnLst>
                          </p:cTn>
                        </p:par>
                        <p:par>
                          <p:cTn id="8" fill="hold">
                            <p:stCondLst>
                              <p:cond delay="150"/>
                            </p:stCondLst>
                            <p:childTnLst>
                              <p:par>
                                <p:cTn id="9" presetID="10" presetClass="entr" presetSubtype="0" fill="hold" grpId="0" nodeType="afterEffect">
                                  <p:stCondLst>
                                    <p:cond delay="0"/>
                                  </p:stCondLst>
                                  <p:childTnLst>
                                    <p:set>
                                      <p:cBhvr>
                                        <p:cTn id="10" dur="1" fill="hold">
                                          <p:stCondLst>
                                            <p:cond delay="0"/>
                                          </p:stCondLst>
                                        </p:cTn>
                                        <p:tgtEl>
                                          <p:spTgt spid="5">
                                            <p:graphicEl>
                                              <a:dgm id="{C24A2CF4-39B9-4988-BF3E-092F4ED0C865}"/>
                                            </p:graphicEl>
                                          </p:spTgt>
                                        </p:tgtEl>
                                        <p:attrNameLst>
                                          <p:attrName>style.visibility</p:attrName>
                                        </p:attrNameLst>
                                      </p:cBhvr>
                                      <p:to>
                                        <p:strVal val="visible"/>
                                      </p:to>
                                    </p:set>
                                    <p:animEffect transition="in" filter="fade">
                                      <p:cBhvr>
                                        <p:cTn id="11" dur="150"/>
                                        <p:tgtEl>
                                          <p:spTgt spid="5">
                                            <p:graphicEl>
                                              <a:dgm id="{C24A2CF4-39B9-4988-BF3E-092F4ED0C865}"/>
                                            </p:graphicEl>
                                          </p:spTgt>
                                        </p:tgtEl>
                                      </p:cBhvr>
                                    </p:animEffect>
                                  </p:childTnLst>
                                </p:cTn>
                              </p:par>
                            </p:childTnLst>
                          </p:cTn>
                        </p:par>
                        <p:par>
                          <p:cTn id="12" fill="hold">
                            <p:stCondLst>
                              <p:cond delay="3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CC59B819-9979-4CD0-9496-3803157DA140}"/>
                                            </p:graphicEl>
                                          </p:spTgt>
                                        </p:tgtEl>
                                        <p:attrNameLst>
                                          <p:attrName>style.visibility</p:attrName>
                                        </p:attrNameLst>
                                      </p:cBhvr>
                                      <p:to>
                                        <p:strVal val="visible"/>
                                      </p:to>
                                    </p:set>
                                    <p:animEffect transition="in" filter="fade">
                                      <p:cBhvr>
                                        <p:cTn id="15" dur="150"/>
                                        <p:tgtEl>
                                          <p:spTgt spid="5">
                                            <p:graphicEl>
                                              <a:dgm id="{CC59B819-9979-4CD0-9496-3803157DA140}"/>
                                            </p:graphicEl>
                                          </p:spTgt>
                                        </p:tgtEl>
                                      </p:cBhvr>
                                    </p:animEffect>
                                  </p:childTnLst>
                                </p:cTn>
                              </p:par>
                            </p:childTnLst>
                          </p:cTn>
                        </p:par>
                        <p:par>
                          <p:cTn id="16" fill="hold">
                            <p:stCondLst>
                              <p:cond delay="450"/>
                            </p:stCondLst>
                            <p:childTnLst>
                              <p:par>
                                <p:cTn id="17" presetID="10" presetClass="entr" presetSubtype="0" fill="hold" grpId="0" nodeType="afterEffect">
                                  <p:stCondLst>
                                    <p:cond delay="0"/>
                                  </p:stCondLst>
                                  <p:childTnLst>
                                    <p:set>
                                      <p:cBhvr>
                                        <p:cTn id="18" dur="1" fill="hold">
                                          <p:stCondLst>
                                            <p:cond delay="0"/>
                                          </p:stCondLst>
                                        </p:cTn>
                                        <p:tgtEl>
                                          <p:spTgt spid="5">
                                            <p:graphicEl>
                                              <a:dgm id="{EF2B22D1-8E66-4F1C-BA32-2F54A107FCEB}"/>
                                            </p:graphicEl>
                                          </p:spTgt>
                                        </p:tgtEl>
                                        <p:attrNameLst>
                                          <p:attrName>style.visibility</p:attrName>
                                        </p:attrNameLst>
                                      </p:cBhvr>
                                      <p:to>
                                        <p:strVal val="visible"/>
                                      </p:to>
                                    </p:set>
                                    <p:animEffect transition="in" filter="fade">
                                      <p:cBhvr>
                                        <p:cTn id="19" dur="150"/>
                                        <p:tgtEl>
                                          <p:spTgt spid="5">
                                            <p:graphicEl>
                                              <a:dgm id="{EF2B22D1-8E66-4F1C-BA32-2F54A107FCEB}"/>
                                            </p:graphicEl>
                                          </p:spTgt>
                                        </p:tgtEl>
                                      </p:cBhvr>
                                    </p:animEffect>
                                  </p:childTnLst>
                                </p:cTn>
                              </p:par>
                            </p:childTnLst>
                          </p:cTn>
                        </p:par>
                        <p:par>
                          <p:cTn id="20" fill="hold">
                            <p:stCondLst>
                              <p:cond delay="600"/>
                            </p:stCondLst>
                            <p:childTnLst>
                              <p:par>
                                <p:cTn id="21" presetID="10" presetClass="entr" presetSubtype="0" fill="hold" grpId="0" nodeType="afterEffect">
                                  <p:stCondLst>
                                    <p:cond delay="0"/>
                                  </p:stCondLst>
                                  <p:childTnLst>
                                    <p:set>
                                      <p:cBhvr>
                                        <p:cTn id="22" dur="1" fill="hold">
                                          <p:stCondLst>
                                            <p:cond delay="0"/>
                                          </p:stCondLst>
                                        </p:cTn>
                                        <p:tgtEl>
                                          <p:spTgt spid="5">
                                            <p:graphicEl>
                                              <a:dgm id="{A5E4F74C-2E24-4990-BDB0-1DB374D2AFFD}"/>
                                            </p:graphicEl>
                                          </p:spTgt>
                                        </p:tgtEl>
                                        <p:attrNameLst>
                                          <p:attrName>style.visibility</p:attrName>
                                        </p:attrNameLst>
                                      </p:cBhvr>
                                      <p:to>
                                        <p:strVal val="visible"/>
                                      </p:to>
                                    </p:set>
                                    <p:animEffect transition="in" filter="fade">
                                      <p:cBhvr>
                                        <p:cTn id="23" dur="150"/>
                                        <p:tgtEl>
                                          <p:spTgt spid="5">
                                            <p:graphicEl>
                                              <a:dgm id="{A5E4F74C-2E24-4990-BDB0-1DB374D2AFFD}"/>
                                            </p:graphicEl>
                                          </p:spTgt>
                                        </p:tgtEl>
                                      </p:cBhvr>
                                    </p:animEffect>
                                  </p:childTnLst>
                                </p:cTn>
                              </p:par>
                            </p:childTnLst>
                          </p:cTn>
                        </p:par>
                        <p:par>
                          <p:cTn id="24" fill="hold">
                            <p:stCondLst>
                              <p:cond delay="750"/>
                            </p:stCondLst>
                            <p:childTnLst>
                              <p:par>
                                <p:cTn id="25" presetID="10" presetClass="entr" presetSubtype="0" fill="hold" grpId="0" nodeType="afterEffect">
                                  <p:stCondLst>
                                    <p:cond delay="0"/>
                                  </p:stCondLst>
                                  <p:childTnLst>
                                    <p:set>
                                      <p:cBhvr>
                                        <p:cTn id="26" dur="1" fill="hold">
                                          <p:stCondLst>
                                            <p:cond delay="0"/>
                                          </p:stCondLst>
                                        </p:cTn>
                                        <p:tgtEl>
                                          <p:spTgt spid="5">
                                            <p:graphicEl>
                                              <a:dgm id="{95DD116D-D4C0-436A-8F44-51BAA8E43BCA}"/>
                                            </p:graphicEl>
                                          </p:spTgt>
                                        </p:tgtEl>
                                        <p:attrNameLst>
                                          <p:attrName>style.visibility</p:attrName>
                                        </p:attrNameLst>
                                      </p:cBhvr>
                                      <p:to>
                                        <p:strVal val="visible"/>
                                      </p:to>
                                    </p:set>
                                    <p:animEffect transition="in" filter="fade">
                                      <p:cBhvr>
                                        <p:cTn id="27" dur="150"/>
                                        <p:tgtEl>
                                          <p:spTgt spid="5">
                                            <p:graphicEl>
                                              <a:dgm id="{95DD116D-D4C0-436A-8F44-51BAA8E43BCA}"/>
                                            </p:graphicEl>
                                          </p:spTgt>
                                        </p:tgtEl>
                                      </p:cBhvr>
                                    </p:animEffect>
                                  </p:childTnLst>
                                </p:cTn>
                              </p:par>
                            </p:childTnLst>
                          </p:cTn>
                        </p:par>
                        <p:par>
                          <p:cTn id="28" fill="hold">
                            <p:stCondLst>
                              <p:cond delay="900"/>
                            </p:stCondLst>
                            <p:childTnLst>
                              <p:par>
                                <p:cTn id="29" presetID="10" presetClass="entr" presetSubtype="0" fill="hold" grpId="0" nodeType="afterEffect">
                                  <p:stCondLst>
                                    <p:cond delay="0"/>
                                  </p:stCondLst>
                                  <p:childTnLst>
                                    <p:set>
                                      <p:cBhvr>
                                        <p:cTn id="30" dur="1" fill="hold">
                                          <p:stCondLst>
                                            <p:cond delay="0"/>
                                          </p:stCondLst>
                                        </p:cTn>
                                        <p:tgtEl>
                                          <p:spTgt spid="5">
                                            <p:graphicEl>
                                              <a:dgm id="{8559CFF2-27F6-408B-8C89-B81549279906}"/>
                                            </p:graphicEl>
                                          </p:spTgt>
                                        </p:tgtEl>
                                        <p:attrNameLst>
                                          <p:attrName>style.visibility</p:attrName>
                                        </p:attrNameLst>
                                      </p:cBhvr>
                                      <p:to>
                                        <p:strVal val="visible"/>
                                      </p:to>
                                    </p:set>
                                    <p:animEffect transition="in" filter="fade">
                                      <p:cBhvr>
                                        <p:cTn id="31" dur="150"/>
                                        <p:tgtEl>
                                          <p:spTgt spid="5">
                                            <p:graphicEl>
                                              <a:dgm id="{8559CFF2-27F6-408B-8C89-B81549279906}"/>
                                            </p:graphicEl>
                                          </p:spTgt>
                                        </p:tgtEl>
                                      </p:cBhvr>
                                    </p:animEffect>
                                  </p:childTnLst>
                                </p:cTn>
                              </p:par>
                            </p:childTnLst>
                          </p:cTn>
                        </p:par>
                        <p:par>
                          <p:cTn id="32" fill="hold">
                            <p:stCondLst>
                              <p:cond delay="1050"/>
                            </p:stCondLst>
                            <p:childTnLst>
                              <p:par>
                                <p:cTn id="33" presetID="10" presetClass="entr" presetSubtype="0" fill="hold" grpId="0" nodeType="afterEffect">
                                  <p:stCondLst>
                                    <p:cond delay="0"/>
                                  </p:stCondLst>
                                  <p:childTnLst>
                                    <p:set>
                                      <p:cBhvr>
                                        <p:cTn id="34" dur="1" fill="hold">
                                          <p:stCondLst>
                                            <p:cond delay="0"/>
                                          </p:stCondLst>
                                        </p:cTn>
                                        <p:tgtEl>
                                          <p:spTgt spid="5">
                                            <p:graphicEl>
                                              <a:dgm id="{78F11A57-9CB8-4978-AEE0-25959B89FBF3}"/>
                                            </p:graphicEl>
                                          </p:spTgt>
                                        </p:tgtEl>
                                        <p:attrNameLst>
                                          <p:attrName>style.visibility</p:attrName>
                                        </p:attrNameLst>
                                      </p:cBhvr>
                                      <p:to>
                                        <p:strVal val="visible"/>
                                      </p:to>
                                    </p:set>
                                    <p:animEffect transition="in" filter="fade">
                                      <p:cBhvr>
                                        <p:cTn id="35" dur="150"/>
                                        <p:tgtEl>
                                          <p:spTgt spid="5">
                                            <p:graphicEl>
                                              <a:dgm id="{78F11A57-9CB8-4978-AEE0-25959B89FBF3}"/>
                                            </p:graphicEl>
                                          </p:spTgt>
                                        </p:tgtEl>
                                      </p:cBhvr>
                                    </p:animEffect>
                                  </p:childTnLst>
                                </p:cTn>
                              </p:par>
                            </p:childTnLst>
                          </p:cTn>
                        </p:par>
                        <p:par>
                          <p:cTn id="36" fill="hold">
                            <p:stCondLst>
                              <p:cond delay="1200"/>
                            </p:stCondLst>
                            <p:childTnLst>
                              <p:par>
                                <p:cTn id="37" presetID="10" presetClass="entr" presetSubtype="0" fill="hold" grpId="0" nodeType="afterEffect">
                                  <p:stCondLst>
                                    <p:cond delay="0"/>
                                  </p:stCondLst>
                                  <p:childTnLst>
                                    <p:set>
                                      <p:cBhvr>
                                        <p:cTn id="38" dur="1" fill="hold">
                                          <p:stCondLst>
                                            <p:cond delay="0"/>
                                          </p:stCondLst>
                                        </p:cTn>
                                        <p:tgtEl>
                                          <p:spTgt spid="5">
                                            <p:graphicEl>
                                              <a:dgm id="{0B522E87-602C-4F60-BADB-3677ED920D9E}"/>
                                            </p:graphicEl>
                                          </p:spTgt>
                                        </p:tgtEl>
                                        <p:attrNameLst>
                                          <p:attrName>style.visibility</p:attrName>
                                        </p:attrNameLst>
                                      </p:cBhvr>
                                      <p:to>
                                        <p:strVal val="visible"/>
                                      </p:to>
                                    </p:set>
                                    <p:animEffect transition="in" filter="fade">
                                      <p:cBhvr>
                                        <p:cTn id="39" dur="150"/>
                                        <p:tgtEl>
                                          <p:spTgt spid="5">
                                            <p:graphicEl>
                                              <a:dgm id="{0B522E87-602C-4F60-BADB-3677ED920D9E}"/>
                                            </p:graphicEl>
                                          </p:spTgt>
                                        </p:tgtEl>
                                      </p:cBhvr>
                                    </p:animEffect>
                                  </p:childTnLst>
                                </p:cTn>
                              </p:par>
                            </p:childTnLst>
                          </p:cTn>
                        </p:par>
                        <p:par>
                          <p:cTn id="40" fill="hold">
                            <p:stCondLst>
                              <p:cond delay="1350"/>
                            </p:stCondLst>
                            <p:childTnLst>
                              <p:par>
                                <p:cTn id="41" presetID="10" presetClass="entr" presetSubtype="0" fill="hold" grpId="0" nodeType="afterEffect">
                                  <p:stCondLst>
                                    <p:cond delay="0"/>
                                  </p:stCondLst>
                                  <p:childTnLst>
                                    <p:set>
                                      <p:cBhvr>
                                        <p:cTn id="42" dur="1" fill="hold">
                                          <p:stCondLst>
                                            <p:cond delay="0"/>
                                          </p:stCondLst>
                                        </p:cTn>
                                        <p:tgtEl>
                                          <p:spTgt spid="5">
                                            <p:graphicEl>
                                              <a:dgm id="{4F2852E9-E8A9-4C67-82FD-22BD864F5FC8}"/>
                                            </p:graphicEl>
                                          </p:spTgt>
                                        </p:tgtEl>
                                        <p:attrNameLst>
                                          <p:attrName>style.visibility</p:attrName>
                                        </p:attrNameLst>
                                      </p:cBhvr>
                                      <p:to>
                                        <p:strVal val="visible"/>
                                      </p:to>
                                    </p:set>
                                    <p:animEffect transition="in" filter="fade">
                                      <p:cBhvr>
                                        <p:cTn id="43" dur="150"/>
                                        <p:tgtEl>
                                          <p:spTgt spid="5">
                                            <p:graphicEl>
                                              <a:dgm id="{4F2852E9-E8A9-4C67-82FD-22BD864F5FC8}"/>
                                            </p:graphicEl>
                                          </p:spTgt>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5">
                                            <p:graphicEl>
                                              <a:dgm id="{1456155A-5BF2-43F8-9E14-421EA05A0C1D}"/>
                                            </p:graphicEl>
                                          </p:spTgt>
                                        </p:tgtEl>
                                        <p:attrNameLst>
                                          <p:attrName>style.visibility</p:attrName>
                                        </p:attrNameLst>
                                      </p:cBhvr>
                                      <p:to>
                                        <p:strVal val="visible"/>
                                      </p:to>
                                    </p:set>
                                    <p:animEffect transition="in" filter="fade">
                                      <p:cBhvr>
                                        <p:cTn id="47" dur="150"/>
                                        <p:tgtEl>
                                          <p:spTgt spid="5">
                                            <p:graphicEl>
                                              <a:dgm id="{1456155A-5BF2-43F8-9E14-421EA05A0C1D}"/>
                                            </p:graphicEl>
                                          </p:spTgt>
                                        </p:tgtEl>
                                      </p:cBhvr>
                                    </p:animEffect>
                                  </p:childTnLst>
                                </p:cTn>
                              </p:par>
                            </p:childTnLst>
                          </p:cTn>
                        </p:par>
                        <p:par>
                          <p:cTn id="48" fill="hold">
                            <p:stCondLst>
                              <p:cond delay="1650"/>
                            </p:stCondLst>
                            <p:childTnLst>
                              <p:par>
                                <p:cTn id="49" presetID="10" presetClass="entr" presetSubtype="0" fill="hold" grpId="0" nodeType="afterEffect">
                                  <p:stCondLst>
                                    <p:cond delay="0"/>
                                  </p:stCondLst>
                                  <p:childTnLst>
                                    <p:set>
                                      <p:cBhvr>
                                        <p:cTn id="50" dur="1" fill="hold">
                                          <p:stCondLst>
                                            <p:cond delay="0"/>
                                          </p:stCondLst>
                                        </p:cTn>
                                        <p:tgtEl>
                                          <p:spTgt spid="5">
                                            <p:graphicEl>
                                              <a:dgm id="{2B7E7ECF-777D-45E9-88BF-1773600E6AEE}"/>
                                            </p:graphicEl>
                                          </p:spTgt>
                                        </p:tgtEl>
                                        <p:attrNameLst>
                                          <p:attrName>style.visibility</p:attrName>
                                        </p:attrNameLst>
                                      </p:cBhvr>
                                      <p:to>
                                        <p:strVal val="visible"/>
                                      </p:to>
                                    </p:set>
                                    <p:animEffect transition="in" filter="fade">
                                      <p:cBhvr>
                                        <p:cTn id="51" dur="150"/>
                                        <p:tgtEl>
                                          <p:spTgt spid="5">
                                            <p:graphicEl>
                                              <a:dgm id="{2B7E7ECF-777D-45E9-88BF-1773600E6AEE}"/>
                                            </p:graphicEl>
                                          </p:spTgt>
                                        </p:tgtEl>
                                      </p:cBhvr>
                                    </p:animEffect>
                                  </p:childTnLst>
                                </p:cTn>
                              </p:par>
                            </p:childTnLst>
                          </p:cTn>
                        </p:par>
                        <p:par>
                          <p:cTn id="52" fill="hold">
                            <p:stCondLst>
                              <p:cond delay="1800"/>
                            </p:stCondLst>
                            <p:childTnLst>
                              <p:par>
                                <p:cTn id="53" presetID="10" presetClass="entr" presetSubtype="0" fill="hold" grpId="0" nodeType="afterEffect">
                                  <p:stCondLst>
                                    <p:cond delay="0"/>
                                  </p:stCondLst>
                                  <p:childTnLst>
                                    <p:set>
                                      <p:cBhvr>
                                        <p:cTn id="54" dur="1" fill="hold">
                                          <p:stCondLst>
                                            <p:cond delay="0"/>
                                          </p:stCondLst>
                                        </p:cTn>
                                        <p:tgtEl>
                                          <p:spTgt spid="5">
                                            <p:graphicEl>
                                              <a:dgm id="{A7C2D88A-D316-406A-8C50-08566D52835D}"/>
                                            </p:graphicEl>
                                          </p:spTgt>
                                        </p:tgtEl>
                                        <p:attrNameLst>
                                          <p:attrName>style.visibility</p:attrName>
                                        </p:attrNameLst>
                                      </p:cBhvr>
                                      <p:to>
                                        <p:strVal val="visible"/>
                                      </p:to>
                                    </p:set>
                                    <p:animEffect transition="in" filter="fade">
                                      <p:cBhvr>
                                        <p:cTn id="55" dur="150"/>
                                        <p:tgtEl>
                                          <p:spTgt spid="5">
                                            <p:graphicEl>
                                              <a:dgm id="{A7C2D88A-D316-406A-8C50-08566D52835D}"/>
                                            </p:graphicEl>
                                          </p:spTgt>
                                        </p:tgtEl>
                                      </p:cBhvr>
                                    </p:animEffect>
                                  </p:childTnLst>
                                </p:cTn>
                              </p:par>
                            </p:childTnLst>
                          </p:cTn>
                        </p:par>
                        <p:par>
                          <p:cTn id="56" fill="hold">
                            <p:stCondLst>
                              <p:cond delay="1950"/>
                            </p:stCondLst>
                            <p:childTnLst>
                              <p:par>
                                <p:cTn id="57" presetID="10" presetClass="entr" presetSubtype="0" fill="hold" grpId="0" nodeType="afterEffect">
                                  <p:stCondLst>
                                    <p:cond delay="0"/>
                                  </p:stCondLst>
                                  <p:childTnLst>
                                    <p:set>
                                      <p:cBhvr>
                                        <p:cTn id="58" dur="1" fill="hold">
                                          <p:stCondLst>
                                            <p:cond delay="0"/>
                                          </p:stCondLst>
                                        </p:cTn>
                                        <p:tgtEl>
                                          <p:spTgt spid="5">
                                            <p:graphicEl>
                                              <a:dgm id="{19CFDDE4-606B-4A93-8294-4816A9F4A84F}"/>
                                            </p:graphicEl>
                                          </p:spTgt>
                                        </p:tgtEl>
                                        <p:attrNameLst>
                                          <p:attrName>style.visibility</p:attrName>
                                        </p:attrNameLst>
                                      </p:cBhvr>
                                      <p:to>
                                        <p:strVal val="visible"/>
                                      </p:to>
                                    </p:set>
                                    <p:animEffect transition="in" filter="fade">
                                      <p:cBhvr>
                                        <p:cTn id="59" dur="150"/>
                                        <p:tgtEl>
                                          <p:spTgt spid="5">
                                            <p:graphicEl>
                                              <a:dgm id="{19CFDDE4-606B-4A93-8294-4816A9F4A84F}"/>
                                            </p:graphicEl>
                                          </p:spTgt>
                                        </p:tgtEl>
                                      </p:cBhvr>
                                    </p:animEffect>
                                  </p:childTnLst>
                                </p:cTn>
                              </p:par>
                            </p:childTnLst>
                          </p:cTn>
                        </p:par>
                        <p:par>
                          <p:cTn id="60" fill="hold">
                            <p:stCondLst>
                              <p:cond delay="2100"/>
                            </p:stCondLst>
                            <p:childTnLst>
                              <p:par>
                                <p:cTn id="61" presetID="10" presetClass="entr" presetSubtype="0" fill="hold" grpId="0" nodeType="afterEffect">
                                  <p:stCondLst>
                                    <p:cond delay="0"/>
                                  </p:stCondLst>
                                  <p:childTnLst>
                                    <p:set>
                                      <p:cBhvr>
                                        <p:cTn id="62" dur="1" fill="hold">
                                          <p:stCondLst>
                                            <p:cond delay="0"/>
                                          </p:stCondLst>
                                        </p:cTn>
                                        <p:tgtEl>
                                          <p:spTgt spid="5">
                                            <p:graphicEl>
                                              <a:dgm id="{7FBAFBEC-C82A-4768-B724-A01C7F203C59}"/>
                                            </p:graphicEl>
                                          </p:spTgt>
                                        </p:tgtEl>
                                        <p:attrNameLst>
                                          <p:attrName>style.visibility</p:attrName>
                                        </p:attrNameLst>
                                      </p:cBhvr>
                                      <p:to>
                                        <p:strVal val="visible"/>
                                      </p:to>
                                    </p:set>
                                    <p:animEffect transition="in" filter="fade">
                                      <p:cBhvr>
                                        <p:cTn id="63" dur="150"/>
                                        <p:tgtEl>
                                          <p:spTgt spid="5">
                                            <p:graphicEl>
                                              <a:dgm id="{7FBAFBEC-C82A-4768-B724-A01C7F203C59}"/>
                                            </p:graphicEl>
                                          </p:spTgt>
                                        </p:tgtEl>
                                      </p:cBhvr>
                                    </p:animEffect>
                                  </p:childTnLst>
                                </p:cTn>
                              </p:par>
                            </p:childTnLst>
                          </p:cTn>
                        </p:par>
                        <p:par>
                          <p:cTn id="64" fill="hold">
                            <p:stCondLst>
                              <p:cond delay="2250"/>
                            </p:stCondLst>
                            <p:childTnLst>
                              <p:par>
                                <p:cTn id="65" presetID="10" presetClass="entr" presetSubtype="0" fill="hold" grpId="0" nodeType="afterEffect">
                                  <p:stCondLst>
                                    <p:cond delay="0"/>
                                  </p:stCondLst>
                                  <p:childTnLst>
                                    <p:set>
                                      <p:cBhvr>
                                        <p:cTn id="66" dur="1" fill="hold">
                                          <p:stCondLst>
                                            <p:cond delay="0"/>
                                          </p:stCondLst>
                                        </p:cTn>
                                        <p:tgtEl>
                                          <p:spTgt spid="5">
                                            <p:graphicEl>
                                              <a:dgm id="{CA87CD8B-BCF9-4A06-867F-8284724CB9E0}"/>
                                            </p:graphicEl>
                                          </p:spTgt>
                                        </p:tgtEl>
                                        <p:attrNameLst>
                                          <p:attrName>style.visibility</p:attrName>
                                        </p:attrNameLst>
                                      </p:cBhvr>
                                      <p:to>
                                        <p:strVal val="visible"/>
                                      </p:to>
                                    </p:set>
                                    <p:animEffect transition="in" filter="fade">
                                      <p:cBhvr>
                                        <p:cTn id="67" dur="150"/>
                                        <p:tgtEl>
                                          <p:spTgt spid="5">
                                            <p:graphicEl>
                                              <a:dgm id="{CA87CD8B-BCF9-4A06-867F-8284724CB9E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3210-9C7D-45E1-8A11-AC81CA9843DA}"/>
              </a:ext>
            </a:extLst>
          </p:cNvPr>
          <p:cNvSpPr>
            <a:spLocks noGrp="1"/>
          </p:cNvSpPr>
          <p:nvPr>
            <p:ph type="title"/>
          </p:nvPr>
        </p:nvSpPr>
        <p:spPr>
          <a:xfrm>
            <a:off x="1154954" y="973669"/>
            <a:ext cx="8825659" cy="706964"/>
          </a:xfrm>
        </p:spPr>
        <p:txBody>
          <a:bodyPr>
            <a:normAutofit/>
          </a:bodyPr>
          <a:lstStyle/>
          <a:p>
            <a:r>
              <a:rPr lang="en-AU">
                <a:solidFill>
                  <a:srgbClr val="EBEBEB"/>
                </a:solidFill>
              </a:rPr>
              <a:t>Recommendations</a:t>
            </a:r>
          </a:p>
        </p:txBody>
      </p:sp>
      <p:graphicFrame>
        <p:nvGraphicFramePr>
          <p:cNvPr id="5" name="Content Placeholder 2">
            <a:extLst>
              <a:ext uri="{FF2B5EF4-FFF2-40B4-BE49-F238E27FC236}">
                <a16:creationId xmlns:a16="http://schemas.microsoft.com/office/drawing/2014/main" id="{FB7C3B4E-6E60-4C9F-948F-22231C7C0E97}"/>
              </a:ext>
            </a:extLst>
          </p:cNvPr>
          <p:cNvGraphicFramePr>
            <a:graphicFrameLocks noGrp="1"/>
          </p:cNvGraphicFramePr>
          <p:nvPr>
            <p:ph idx="1"/>
            <p:extLst>
              <p:ext uri="{D42A27DB-BD31-4B8C-83A1-F6EECF244321}">
                <p14:modId xmlns:p14="http://schemas.microsoft.com/office/powerpoint/2010/main" val="2019325193"/>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867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Title 3"/>
          <p:cNvSpPr>
            <a:spLocks noGrp="1"/>
          </p:cNvSpPr>
          <p:nvPr>
            <p:ph type="ctrTitle"/>
          </p:nvPr>
        </p:nvSpPr>
        <p:spPr>
          <a:xfrm>
            <a:off x="4678420" y="1370143"/>
            <a:ext cx="6391270" cy="4157446"/>
          </a:xfrm>
        </p:spPr>
        <p:txBody>
          <a:bodyPr anchor="ctr">
            <a:normAutofit/>
          </a:bodyPr>
          <a:lstStyle/>
          <a:p>
            <a:r>
              <a:rPr lang="en-AU" sz="6600">
                <a:solidFill>
                  <a:schemeClr val="tx1"/>
                </a:solidFill>
              </a:rPr>
              <a:t>Feasibility Report</a:t>
            </a:r>
          </a:p>
        </p:txBody>
      </p:sp>
      <p:sp>
        <p:nvSpPr>
          <p:cNvPr id="5" name="Subtitle 4"/>
          <p:cNvSpPr>
            <a:spLocks noGrp="1"/>
          </p:cNvSpPr>
          <p:nvPr>
            <p:ph type="subTitle" idx="1"/>
          </p:nvPr>
        </p:nvSpPr>
        <p:spPr>
          <a:xfrm>
            <a:off x="1121861" y="1370143"/>
            <a:ext cx="2913091" cy="4157446"/>
          </a:xfrm>
        </p:spPr>
        <p:txBody>
          <a:bodyPr anchor="ctr">
            <a:normAutofit/>
          </a:bodyPr>
          <a:lstStyle/>
          <a:p>
            <a:pPr algn="r"/>
            <a:r>
              <a:rPr lang="en-US" sz="2000"/>
              <a:t>AT 1.4</a:t>
            </a:r>
            <a:endParaRPr lang="en-AU" sz="2000"/>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5610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5">
            <a:extLst>
              <a:ext uri="{FF2B5EF4-FFF2-40B4-BE49-F238E27FC236}">
                <a16:creationId xmlns:a16="http://schemas.microsoft.com/office/drawing/2014/main" id="{4E8CF7C5-117C-459C-9B4C-82B31795175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58000"/>
            <a:chOff x="-1588" y="0"/>
            <a:chExt cx="12193588" cy="6858000"/>
          </a:xfrm>
        </p:grpSpPr>
        <p:sp>
          <p:nvSpPr>
            <p:cNvPr id="27" name="Rectangle 26">
              <a:extLst>
                <a:ext uri="{FF2B5EF4-FFF2-40B4-BE49-F238E27FC236}">
                  <a16:creationId xmlns:a16="http://schemas.microsoft.com/office/drawing/2014/main" id="{D4B3FB86-7EC1-4073-8317-D932BC5711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Oval 27">
              <a:extLst>
                <a:ext uri="{FF2B5EF4-FFF2-40B4-BE49-F238E27FC236}">
                  <a16:creationId xmlns:a16="http://schemas.microsoft.com/office/drawing/2014/main" id="{346F02C3-73C4-4B91-B422-EAB2FACE63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23E54839-92D5-4E97-B38E-24927FD443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18959A4D-BD4D-4664-AA21-132D65AFF6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Freeform 5">
              <a:extLst>
                <a:ext uri="{FF2B5EF4-FFF2-40B4-BE49-F238E27FC236}">
                  <a16:creationId xmlns:a16="http://schemas.microsoft.com/office/drawing/2014/main" id="{ECB0910B-74A9-4D39-9741-5AD6A5A545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2" name="Freeform 5">
              <a:extLst>
                <a:ext uri="{FF2B5EF4-FFF2-40B4-BE49-F238E27FC236}">
                  <a16:creationId xmlns:a16="http://schemas.microsoft.com/office/drawing/2014/main" id="{703AEDDF-85E0-4F20-B92E-3C244FB6BFD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B7E453C-8178-4948-A197-4B3983E5C337}"/>
              </a:ext>
            </a:extLst>
          </p:cNvPr>
          <p:cNvSpPr>
            <a:spLocks noGrp="1"/>
          </p:cNvSpPr>
          <p:nvPr>
            <p:ph type="title"/>
          </p:nvPr>
        </p:nvSpPr>
        <p:spPr>
          <a:xfrm>
            <a:off x="639098" y="629265"/>
            <a:ext cx="4886461" cy="1622322"/>
          </a:xfrm>
        </p:spPr>
        <p:txBody>
          <a:bodyPr>
            <a:normAutofit/>
          </a:bodyPr>
          <a:lstStyle/>
          <a:p>
            <a:r>
              <a:rPr lang="en-AU" b="1"/>
              <a:t>Product</a:t>
            </a:r>
          </a:p>
        </p:txBody>
      </p:sp>
      <p:sp>
        <p:nvSpPr>
          <p:cNvPr id="3" name="Content Placeholder 2">
            <a:extLst>
              <a:ext uri="{FF2B5EF4-FFF2-40B4-BE49-F238E27FC236}">
                <a16:creationId xmlns:a16="http://schemas.microsoft.com/office/drawing/2014/main" id="{821F6258-2F8B-46EB-9909-29537C4CC1E7}"/>
              </a:ext>
            </a:extLst>
          </p:cNvPr>
          <p:cNvSpPr>
            <a:spLocks noGrp="1"/>
          </p:cNvSpPr>
          <p:nvPr>
            <p:ph idx="1"/>
          </p:nvPr>
        </p:nvSpPr>
        <p:spPr>
          <a:xfrm>
            <a:off x="639098" y="2418735"/>
            <a:ext cx="4886461" cy="3811742"/>
          </a:xfrm>
        </p:spPr>
        <p:txBody>
          <a:bodyPr anchor="ctr">
            <a:normAutofit/>
          </a:bodyPr>
          <a:lstStyle/>
          <a:p>
            <a:pPr marL="457200" lvl="1" indent="0">
              <a:buNone/>
            </a:pPr>
            <a:r>
              <a:rPr lang="en-US" dirty="0">
                <a:solidFill>
                  <a:schemeClr val="bg1"/>
                </a:solidFill>
              </a:rPr>
              <a:t>Database solution that provides a seamless end user experience</a:t>
            </a:r>
            <a:endParaRPr lang="en-AU" dirty="0">
              <a:solidFill>
                <a:schemeClr val="bg1"/>
              </a:solidFill>
            </a:endParaRPr>
          </a:p>
          <a:p>
            <a:endParaRPr lang="en-AU" dirty="0">
              <a:solidFill>
                <a:schemeClr val="bg1"/>
              </a:solidFill>
            </a:endParaRPr>
          </a:p>
        </p:txBody>
      </p:sp>
      <p:pic>
        <p:nvPicPr>
          <p:cNvPr id="20" name="Graphic 6" descr="LaptopSecure">
            <a:extLst>
              <a:ext uri="{FF2B5EF4-FFF2-40B4-BE49-F238E27FC236}">
                <a16:creationId xmlns:a16="http://schemas.microsoft.com/office/drawing/2014/main" id="{5BCF4F54-6C4D-4FAA-AECF-B77F959D58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172200" y="752119"/>
            <a:ext cx="5371343" cy="5371343"/>
          </a:xfrm>
          <a:prstGeom prst="rect">
            <a:avLst/>
          </a:prstGeom>
        </p:spPr>
      </p:pic>
      <p:sp>
        <p:nvSpPr>
          <p:cNvPr id="34" name="Rectangle 33">
            <a:extLst>
              <a:ext uri="{FF2B5EF4-FFF2-40B4-BE49-F238E27FC236}">
                <a16:creationId xmlns:a16="http://schemas.microsoft.com/office/drawing/2014/main" id="{6C9E16AD-C39A-45E0-9155-60C082A8DD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37376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82CCCE-534D-4FC6-BF2B-9BEA2F2BB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a16="http://schemas.microsoft.com/office/drawing/2014/main" id="{BC664B74-EEBB-416C-9D86-AE1FECC022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52000483-C30E-42A1-8569-E1DE1F55BC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Rectangle 26">
            <a:extLst>
              <a:ext uri="{FF2B5EF4-FFF2-40B4-BE49-F238E27FC236}">
                <a16:creationId xmlns:a16="http://schemas.microsoft.com/office/drawing/2014/main" id="{C238E92D-87E7-4B27-AD36-0E133005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1"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582CE449-98E1-4FEF-A4DA-B4DD842CC9B2}"/>
              </a:ext>
            </a:extLst>
          </p:cNvPr>
          <p:cNvSpPr>
            <a:spLocks noGrp="1"/>
          </p:cNvSpPr>
          <p:nvPr>
            <p:ph type="title"/>
          </p:nvPr>
        </p:nvSpPr>
        <p:spPr>
          <a:xfrm>
            <a:off x="1154955" y="973667"/>
            <a:ext cx="2942210" cy="4833745"/>
          </a:xfrm>
        </p:spPr>
        <p:txBody>
          <a:bodyPr>
            <a:normAutofit/>
          </a:bodyPr>
          <a:lstStyle/>
          <a:p>
            <a:r>
              <a:rPr lang="en-AU">
                <a:solidFill>
                  <a:srgbClr val="EBEBEB"/>
                </a:solidFill>
              </a:rPr>
              <a:t>Technical Feasibility</a:t>
            </a:r>
          </a:p>
        </p:txBody>
      </p:sp>
      <p:sp>
        <p:nvSpPr>
          <p:cNvPr id="33" name="Rectangle 32">
            <a:extLst>
              <a:ext uri="{FF2B5EF4-FFF2-40B4-BE49-F238E27FC236}">
                <a16:creationId xmlns:a16="http://schemas.microsoft.com/office/drawing/2014/main" id="{C4164AEF-861B-41D1-9ED5-B81051DA7D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635F397-7123-4EB2-BB44-B9D833227B49}"/>
              </a:ext>
            </a:extLst>
          </p:cNvPr>
          <p:cNvGraphicFramePr>
            <a:graphicFrameLocks noGrp="1"/>
          </p:cNvGraphicFramePr>
          <p:nvPr>
            <p:ph idx="1"/>
            <p:extLst>
              <p:ext uri="{D42A27DB-BD31-4B8C-83A1-F6EECF244321}">
                <p14:modId xmlns:p14="http://schemas.microsoft.com/office/powerpoint/2010/main" val="153193120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6901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7B0D255E-698D-4CBD-BB73-8183BFD6E244}"/>
                                            </p:graphicEl>
                                          </p:spTgt>
                                        </p:tgtEl>
                                        <p:attrNameLst>
                                          <p:attrName>style.visibility</p:attrName>
                                        </p:attrNameLst>
                                      </p:cBhvr>
                                      <p:to>
                                        <p:strVal val="visible"/>
                                      </p:to>
                                    </p:set>
                                    <p:animEffect transition="in" filter="fade">
                                      <p:cBhvr>
                                        <p:cTn id="7" dur="500"/>
                                        <p:tgtEl>
                                          <p:spTgt spid="5">
                                            <p:graphicEl>
                                              <a:dgm id="{7B0D255E-698D-4CBD-BB73-8183BFD6E244}"/>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DC6F096D-2049-40FE-8B0C-A856E79DB324}"/>
                                            </p:graphicEl>
                                          </p:spTgt>
                                        </p:tgtEl>
                                        <p:attrNameLst>
                                          <p:attrName>style.visibility</p:attrName>
                                        </p:attrNameLst>
                                      </p:cBhvr>
                                      <p:to>
                                        <p:strVal val="visible"/>
                                      </p:to>
                                    </p:set>
                                    <p:animEffect transition="in" filter="fade">
                                      <p:cBhvr>
                                        <p:cTn id="11" dur="500"/>
                                        <p:tgtEl>
                                          <p:spTgt spid="5">
                                            <p:graphicEl>
                                              <a:dgm id="{DC6F096D-2049-40FE-8B0C-A856E79DB324}"/>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ECD54FCA-62C5-4D19-ACC1-AD949E57819A}"/>
                                            </p:graphicEl>
                                          </p:spTgt>
                                        </p:tgtEl>
                                        <p:attrNameLst>
                                          <p:attrName>style.visibility</p:attrName>
                                        </p:attrNameLst>
                                      </p:cBhvr>
                                      <p:to>
                                        <p:strVal val="visible"/>
                                      </p:to>
                                    </p:set>
                                    <p:animEffect transition="in" filter="fade">
                                      <p:cBhvr>
                                        <p:cTn id="15" dur="500"/>
                                        <p:tgtEl>
                                          <p:spTgt spid="5">
                                            <p:graphicEl>
                                              <a:dgm id="{ECD54FCA-62C5-4D19-ACC1-AD949E57819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3429-1F24-4E75-9293-EB3D80E49ED2}"/>
              </a:ext>
            </a:extLst>
          </p:cNvPr>
          <p:cNvSpPr>
            <a:spLocks noGrp="1"/>
          </p:cNvSpPr>
          <p:nvPr>
            <p:ph type="title"/>
          </p:nvPr>
        </p:nvSpPr>
        <p:spPr>
          <a:xfrm>
            <a:off x="1154954" y="973669"/>
            <a:ext cx="8825659" cy="706964"/>
          </a:xfrm>
        </p:spPr>
        <p:txBody>
          <a:bodyPr>
            <a:normAutofit/>
          </a:bodyPr>
          <a:lstStyle/>
          <a:p>
            <a:r>
              <a:rPr lang="en-AU">
                <a:solidFill>
                  <a:srgbClr val="EBEBEB"/>
                </a:solidFill>
              </a:rPr>
              <a:t>Operational Feasibility</a:t>
            </a:r>
          </a:p>
        </p:txBody>
      </p:sp>
      <p:graphicFrame>
        <p:nvGraphicFramePr>
          <p:cNvPr id="5" name="Content Placeholder 2">
            <a:extLst>
              <a:ext uri="{FF2B5EF4-FFF2-40B4-BE49-F238E27FC236}">
                <a16:creationId xmlns:a16="http://schemas.microsoft.com/office/drawing/2014/main" id="{71F9EE72-B4AE-422C-8ED3-035EDD0BCF15}"/>
              </a:ext>
            </a:extLst>
          </p:cNvPr>
          <p:cNvGraphicFramePr>
            <a:graphicFrameLocks noGrp="1"/>
          </p:cNvGraphicFramePr>
          <p:nvPr>
            <p:ph idx="1"/>
            <p:extLst>
              <p:ext uri="{D42A27DB-BD31-4B8C-83A1-F6EECF244321}">
                <p14:modId xmlns:p14="http://schemas.microsoft.com/office/powerpoint/2010/main" val="1336117790"/>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112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28">
            <a:extLst>
              <a:ext uri="{FF2B5EF4-FFF2-40B4-BE49-F238E27FC236}">
                <a16:creationId xmlns:a16="http://schemas.microsoft.com/office/drawing/2014/main" id="{790E09D7-F1C5-43FE-96CD-3F1A3834DB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30">
            <a:extLst>
              <a:ext uri="{FF2B5EF4-FFF2-40B4-BE49-F238E27FC236}">
                <a16:creationId xmlns:a16="http://schemas.microsoft.com/office/drawing/2014/main" id="{85001DD6-D179-4D98-93F4-A13554CBFB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6" name="Oval 32">
            <a:extLst>
              <a:ext uri="{FF2B5EF4-FFF2-40B4-BE49-F238E27FC236}">
                <a16:creationId xmlns:a16="http://schemas.microsoft.com/office/drawing/2014/main" id="{3B84C9BD-F730-4863-A8E3-7A731080D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a:extLst>
              <a:ext uri="{FF2B5EF4-FFF2-40B4-BE49-F238E27FC236}">
                <a16:creationId xmlns:a16="http://schemas.microsoft.com/office/drawing/2014/main" id="{F3B38B2E-C6A6-4E5B-9A65-94DC43FBCB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7" name="Freeform 5">
            <a:extLst>
              <a:ext uri="{FF2B5EF4-FFF2-40B4-BE49-F238E27FC236}">
                <a16:creationId xmlns:a16="http://schemas.microsoft.com/office/drawing/2014/main" id="{2EB425DF-B52B-4DC5-8652-BF768DFA33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9" name="Oval 38">
            <a:extLst>
              <a:ext uri="{FF2B5EF4-FFF2-40B4-BE49-F238E27FC236}">
                <a16:creationId xmlns:a16="http://schemas.microsoft.com/office/drawing/2014/main" id="{A9DCACD8-3796-4053-AD88-B22C15F980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B310D740-173C-452A-9CE4-4A0FE37C7A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257575EE-DCCD-4B2E-800E-9C847E03F883}"/>
              </a:ext>
            </a:extLst>
          </p:cNvPr>
          <p:cNvSpPr>
            <a:spLocks noGrp="1"/>
          </p:cNvSpPr>
          <p:nvPr>
            <p:ph type="title"/>
          </p:nvPr>
        </p:nvSpPr>
        <p:spPr>
          <a:xfrm>
            <a:off x="8471239" y="973667"/>
            <a:ext cx="2942210" cy="4833745"/>
          </a:xfrm>
        </p:spPr>
        <p:txBody>
          <a:bodyPr>
            <a:normAutofit/>
          </a:bodyPr>
          <a:lstStyle/>
          <a:p>
            <a:r>
              <a:rPr lang="en-AU">
                <a:solidFill>
                  <a:srgbClr val="EBEBEB"/>
                </a:solidFill>
              </a:rPr>
              <a:t>Economic Feasibility</a:t>
            </a:r>
          </a:p>
        </p:txBody>
      </p:sp>
      <p:sp>
        <p:nvSpPr>
          <p:cNvPr id="43" name="Rectangle 42">
            <a:extLst>
              <a:ext uri="{FF2B5EF4-FFF2-40B4-BE49-F238E27FC236}">
                <a16:creationId xmlns:a16="http://schemas.microsoft.com/office/drawing/2014/main" id="{2603B99A-AF02-4BA1-999E-2814246A5A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5BA332B-AD78-428F-A70F-765BF7C4CFA9}"/>
              </a:ext>
            </a:extLst>
          </p:cNvPr>
          <p:cNvGraphicFramePr>
            <a:graphicFrameLocks noGrp="1"/>
          </p:cNvGraphicFramePr>
          <p:nvPr>
            <p:ph idx="1"/>
            <p:extLst>
              <p:ext uri="{D42A27DB-BD31-4B8C-83A1-F6EECF244321}">
                <p14:modId xmlns:p14="http://schemas.microsoft.com/office/powerpoint/2010/main" val="1733477963"/>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068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5">
                                            <p:graphicEl>
                                              <a:dgm id="{0DCD5532-36BB-44DB-AD29-A8FF2F4F46E3}"/>
                                            </p:graphicEl>
                                          </p:spTgt>
                                        </p:tgtEl>
                                      </p:cBhvr>
                                    </p:animEffect>
                                    <p:animScale>
                                      <p:cBhvr>
                                        <p:cTn id="7" dur="250" autoRev="1" fill="hold"/>
                                        <p:tgtEl>
                                          <p:spTgt spid="5">
                                            <p:graphicEl>
                                              <a:dgm id="{0DCD5532-36BB-44DB-AD29-A8FF2F4F46E3}"/>
                                            </p:graphicEl>
                                          </p:spTgt>
                                        </p:tgtEl>
                                      </p:cBhvr>
                                      <p:by x="105000" y="105000"/>
                                    </p:animScale>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5">
                                            <p:graphicEl>
                                              <a:dgm id="{A8DD36BE-E01C-40F1-8040-DA07E227A33F}"/>
                                            </p:graphicEl>
                                          </p:spTgt>
                                        </p:tgtEl>
                                      </p:cBhvr>
                                    </p:animEffect>
                                    <p:animScale>
                                      <p:cBhvr>
                                        <p:cTn id="11" dur="250" autoRev="1" fill="hold"/>
                                        <p:tgtEl>
                                          <p:spTgt spid="5">
                                            <p:graphicEl>
                                              <a:dgm id="{A8DD36BE-E01C-40F1-8040-DA07E227A33F}"/>
                                            </p:graphicEl>
                                          </p:spTgt>
                                        </p:tgtEl>
                                      </p:cBhvr>
                                      <p:by x="105000" y="105000"/>
                                    </p:animScale>
                                  </p:childTnLst>
                                </p:cTn>
                              </p:par>
                            </p:childTnLst>
                          </p:cTn>
                        </p:par>
                        <p:par>
                          <p:cTn id="12" fill="hold">
                            <p:stCondLst>
                              <p:cond delay="1000"/>
                            </p:stCondLst>
                            <p:childTnLst>
                              <p:par>
                                <p:cTn id="13" presetID="26" presetClass="emph" presetSubtype="0" fill="hold" grpId="0" nodeType="afterEffect">
                                  <p:stCondLst>
                                    <p:cond delay="0"/>
                                  </p:stCondLst>
                                  <p:childTnLst>
                                    <p:animEffect transition="out" filter="fade">
                                      <p:cBhvr>
                                        <p:cTn id="14" dur="500" tmFilter="0, 0; .2, .5; .8, .5; 1, 0"/>
                                        <p:tgtEl>
                                          <p:spTgt spid="5">
                                            <p:graphicEl>
                                              <a:dgm id="{2CDFBF00-C6F3-46FF-BF9D-482966BB3DAB}"/>
                                            </p:graphicEl>
                                          </p:spTgt>
                                        </p:tgtEl>
                                      </p:cBhvr>
                                    </p:animEffect>
                                    <p:animScale>
                                      <p:cBhvr>
                                        <p:cTn id="15" dur="250" autoRev="1" fill="hold"/>
                                        <p:tgtEl>
                                          <p:spTgt spid="5">
                                            <p:graphicEl>
                                              <a:dgm id="{2CDFBF00-C6F3-46FF-BF9D-482966BB3DAB}"/>
                                            </p:graphicEl>
                                          </p:spTgt>
                                        </p:tgtEl>
                                      </p:cBhvr>
                                      <p:by x="105000" y="105000"/>
                                    </p:animScale>
                                  </p:childTnLst>
                                </p:cTn>
                              </p:par>
                            </p:childTnLst>
                          </p:cTn>
                        </p:par>
                        <p:par>
                          <p:cTn id="16" fill="hold">
                            <p:stCondLst>
                              <p:cond delay="1500"/>
                            </p:stCondLst>
                            <p:childTnLst>
                              <p:par>
                                <p:cTn id="17" presetID="26" presetClass="emph" presetSubtype="0" fill="hold" grpId="0" nodeType="afterEffect">
                                  <p:stCondLst>
                                    <p:cond delay="0"/>
                                  </p:stCondLst>
                                  <p:childTnLst>
                                    <p:animEffect transition="out" filter="fade">
                                      <p:cBhvr>
                                        <p:cTn id="18" dur="500" tmFilter="0, 0; .2, .5; .8, .5; 1, 0"/>
                                        <p:tgtEl>
                                          <p:spTgt spid="5">
                                            <p:graphicEl>
                                              <a:dgm id="{770A19FD-6CCC-4FAD-9DFF-54FD587A0DDB}"/>
                                            </p:graphicEl>
                                          </p:spTgt>
                                        </p:tgtEl>
                                      </p:cBhvr>
                                    </p:animEffect>
                                    <p:animScale>
                                      <p:cBhvr>
                                        <p:cTn id="19" dur="250" autoRev="1" fill="hold"/>
                                        <p:tgtEl>
                                          <p:spTgt spid="5">
                                            <p:graphicEl>
                                              <a:dgm id="{770A19FD-6CCC-4FAD-9DFF-54FD587A0DDB}"/>
                                            </p:graphic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4EC3799-3F52-48CE-85CC-83AED368EB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31" name="Rectangle 30">
              <a:extLst>
                <a:ext uri="{FF2B5EF4-FFF2-40B4-BE49-F238E27FC236}">
                  <a16:creationId xmlns:a16="http://schemas.microsoft.com/office/drawing/2014/main" id="{F3FC2939-BF10-4CBC-904B-74A17D4B9C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Title 3"/>
          <p:cNvSpPr>
            <a:spLocks noGrp="1"/>
          </p:cNvSpPr>
          <p:nvPr>
            <p:ph type="ctrTitle"/>
          </p:nvPr>
        </p:nvSpPr>
        <p:spPr>
          <a:xfrm>
            <a:off x="4678420" y="1370143"/>
            <a:ext cx="6391270" cy="4157446"/>
          </a:xfrm>
        </p:spPr>
        <p:txBody>
          <a:bodyPr anchor="ctr">
            <a:normAutofit/>
          </a:bodyPr>
          <a:lstStyle/>
          <a:p>
            <a:r>
              <a:rPr lang="en-US" sz="6600">
                <a:solidFill>
                  <a:schemeClr val="tx1"/>
                </a:solidFill>
              </a:rPr>
              <a:t>Organisational Report</a:t>
            </a:r>
            <a:endParaRPr lang="en-AU" sz="6600">
              <a:solidFill>
                <a:schemeClr val="tx1"/>
              </a:solidFill>
            </a:endParaRPr>
          </a:p>
        </p:txBody>
      </p:sp>
      <p:sp>
        <p:nvSpPr>
          <p:cNvPr id="5" name="Subtitle 4"/>
          <p:cNvSpPr>
            <a:spLocks noGrp="1"/>
          </p:cNvSpPr>
          <p:nvPr>
            <p:ph type="subTitle" idx="1"/>
          </p:nvPr>
        </p:nvSpPr>
        <p:spPr>
          <a:xfrm>
            <a:off x="1121861" y="1370143"/>
            <a:ext cx="2913091" cy="4157446"/>
          </a:xfrm>
        </p:spPr>
        <p:txBody>
          <a:bodyPr anchor="ctr">
            <a:normAutofit/>
          </a:bodyPr>
          <a:lstStyle/>
          <a:p>
            <a:pPr algn="r"/>
            <a:r>
              <a:rPr lang="en-US" sz="2000"/>
              <a:t>AT 1.1</a:t>
            </a:r>
            <a:endParaRPr lang="en-AU" sz="2000"/>
          </a:p>
        </p:txBody>
      </p:sp>
      <p:cxnSp>
        <p:nvCxnSpPr>
          <p:cNvPr id="34" name="Straight Connector 33">
            <a:extLst>
              <a:ext uri="{FF2B5EF4-FFF2-40B4-BE49-F238E27FC236}">
                <a16:creationId xmlns:a16="http://schemas.microsoft.com/office/drawing/2014/main" id="{789E20C7-BB50-4317-93C7-90C8ED80B2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7243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CBFC-4E3E-4D15-AB7C-5FA3D9E9A714}"/>
              </a:ext>
            </a:extLst>
          </p:cNvPr>
          <p:cNvSpPr>
            <a:spLocks noGrp="1"/>
          </p:cNvSpPr>
          <p:nvPr>
            <p:ph type="title"/>
          </p:nvPr>
        </p:nvSpPr>
        <p:spPr>
          <a:xfrm>
            <a:off x="1154954" y="973669"/>
            <a:ext cx="8825659" cy="706964"/>
          </a:xfrm>
        </p:spPr>
        <p:txBody>
          <a:bodyPr>
            <a:normAutofit/>
          </a:bodyPr>
          <a:lstStyle/>
          <a:p>
            <a:r>
              <a:rPr lang="en-AU">
                <a:solidFill>
                  <a:srgbClr val="EBEBEB"/>
                </a:solidFill>
              </a:rPr>
              <a:t>Alternative Solutions</a:t>
            </a:r>
          </a:p>
        </p:txBody>
      </p:sp>
      <p:graphicFrame>
        <p:nvGraphicFramePr>
          <p:cNvPr id="5" name="Content Placeholder 2">
            <a:extLst>
              <a:ext uri="{FF2B5EF4-FFF2-40B4-BE49-F238E27FC236}">
                <a16:creationId xmlns:a16="http://schemas.microsoft.com/office/drawing/2014/main" id="{ABACD2F3-8DE4-47F9-93DD-D0E2525C234E}"/>
              </a:ext>
            </a:extLst>
          </p:cNvPr>
          <p:cNvGraphicFramePr>
            <a:graphicFrameLocks noGrp="1"/>
          </p:cNvGraphicFramePr>
          <p:nvPr>
            <p:ph idx="1"/>
            <p:extLst>
              <p:ext uri="{D42A27DB-BD31-4B8C-83A1-F6EECF244321}">
                <p14:modId xmlns:p14="http://schemas.microsoft.com/office/powerpoint/2010/main" val="1987490674"/>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146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afterEffect">
                                  <p:stCondLst>
                                    <p:cond delay="0"/>
                                  </p:stCondLst>
                                  <p:childTnLst>
                                    <p:animClr clrSpc="rgb" dir="cw">
                                      <p:cBhvr override="childStyle">
                                        <p:cTn id="6" dur="250" autoRev="1" fill="remove"/>
                                        <p:tgtEl>
                                          <p:spTgt spid="5">
                                            <p:graphicEl>
                                              <a:dgm id="{1B6C413A-4AC6-4F53-A98A-8D63DB23DF5C}"/>
                                            </p:graphicEl>
                                          </p:spTgt>
                                        </p:tgtEl>
                                        <p:attrNameLst>
                                          <p:attrName>style.color</p:attrName>
                                        </p:attrNameLst>
                                      </p:cBhvr>
                                      <p:to>
                                        <a:schemeClr val="bg1"/>
                                      </p:to>
                                    </p:animClr>
                                    <p:animClr clrSpc="rgb" dir="cw">
                                      <p:cBhvr>
                                        <p:cTn id="7" dur="250" autoRev="1" fill="remove"/>
                                        <p:tgtEl>
                                          <p:spTgt spid="5">
                                            <p:graphicEl>
                                              <a:dgm id="{1B6C413A-4AC6-4F53-A98A-8D63DB23DF5C}"/>
                                            </p:graphicEl>
                                          </p:spTgt>
                                        </p:tgtEl>
                                        <p:attrNameLst>
                                          <p:attrName>fillcolor</p:attrName>
                                        </p:attrNameLst>
                                      </p:cBhvr>
                                      <p:to>
                                        <a:schemeClr val="bg1"/>
                                      </p:to>
                                    </p:animClr>
                                    <p:set>
                                      <p:cBhvr>
                                        <p:cTn id="8" dur="250" autoRev="1" fill="remove"/>
                                        <p:tgtEl>
                                          <p:spTgt spid="5">
                                            <p:graphicEl>
                                              <a:dgm id="{1B6C413A-4AC6-4F53-A98A-8D63DB23DF5C}"/>
                                            </p:graphicEl>
                                          </p:spTgt>
                                        </p:tgtEl>
                                        <p:attrNameLst>
                                          <p:attrName>fill.type</p:attrName>
                                        </p:attrNameLst>
                                      </p:cBhvr>
                                      <p:to>
                                        <p:strVal val="solid"/>
                                      </p:to>
                                    </p:set>
                                    <p:set>
                                      <p:cBhvr>
                                        <p:cTn id="9" dur="250" autoRev="1" fill="remove"/>
                                        <p:tgtEl>
                                          <p:spTgt spid="5">
                                            <p:graphicEl>
                                              <a:dgm id="{1B6C413A-4AC6-4F53-A98A-8D63DB23DF5C}"/>
                                            </p:graphicEl>
                                          </p:spTgt>
                                        </p:tgtEl>
                                        <p:attrNameLst>
                                          <p:attrName>fill.on</p:attrName>
                                        </p:attrNameLst>
                                      </p:cBhvr>
                                      <p:to>
                                        <p:strVal val="true"/>
                                      </p:to>
                                    </p:set>
                                  </p:childTnLst>
                                </p:cTn>
                              </p:par>
                            </p:childTnLst>
                          </p:cTn>
                        </p:par>
                        <p:par>
                          <p:cTn id="10" fill="hold">
                            <p:stCondLst>
                              <p:cond delay="500"/>
                            </p:stCondLst>
                            <p:childTnLst>
                              <p:par>
                                <p:cTn id="11" presetID="27" presetClass="emph" presetSubtype="0" fill="remove" grpId="0" nodeType="afterEffect">
                                  <p:stCondLst>
                                    <p:cond delay="0"/>
                                  </p:stCondLst>
                                  <p:childTnLst>
                                    <p:animClr clrSpc="rgb" dir="cw">
                                      <p:cBhvr override="childStyle">
                                        <p:cTn id="12" dur="250" autoRev="1" fill="remove"/>
                                        <p:tgtEl>
                                          <p:spTgt spid="5">
                                            <p:graphicEl>
                                              <a:dgm id="{0331ADBB-4262-4B73-99D2-388AF54CE0E1}"/>
                                            </p:graphicEl>
                                          </p:spTgt>
                                        </p:tgtEl>
                                        <p:attrNameLst>
                                          <p:attrName>style.color</p:attrName>
                                        </p:attrNameLst>
                                      </p:cBhvr>
                                      <p:to>
                                        <a:schemeClr val="bg1"/>
                                      </p:to>
                                    </p:animClr>
                                    <p:animClr clrSpc="rgb" dir="cw">
                                      <p:cBhvr>
                                        <p:cTn id="13" dur="250" autoRev="1" fill="remove"/>
                                        <p:tgtEl>
                                          <p:spTgt spid="5">
                                            <p:graphicEl>
                                              <a:dgm id="{0331ADBB-4262-4B73-99D2-388AF54CE0E1}"/>
                                            </p:graphicEl>
                                          </p:spTgt>
                                        </p:tgtEl>
                                        <p:attrNameLst>
                                          <p:attrName>fillcolor</p:attrName>
                                        </p:attrNameLst>
                                      </p:cBhvr>
                                      <p:to>
                                        <a:schemeClr val="bg1"/>
                                      </p:to>
                                    </p:animClr>
                                    <p:set>
                                      <p:cBhvr>
                                        <p:cTn id="14" dur="250" autoRev="1" fill="remove"/>
                                        <p:tgtEl>
                                          <p:spTgt spid="5">
                                            <p:graphicEl>
                                              <a:dgm id="{0331ADBB-4262-4B73-99D2-388AF54CE0E1}"/>
                                            </p:graphicEl>
                                          </p:spTgt>
                                        </p:tgtEl>
                                        <p:attrNameLst>
                                          <p:attrName>fill.type</p:attrName>
                                        </p:attrNameLst>
                                      </p:cBhvr>
                                      <p:to>
                                        <p:strVal val="solid"/>
                                      </p:to>
                                    </p:set>
                                    <p:set>
                                      <p:cBhvr>
                                        <p:cTn id="15" dur="250" autoRev="1" fill="remove"/>
                                        <p:tgtEl>
                                          <p:spTgt spid="5">
                                            <p:graphicEl>
                                              <a:dgm id="{0331ADBB-4262-4B73-99D2-388AF54CE0E1}"/>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Title 3"/>
          <p:cNvSpPr>
            <a:spLocks noGrp="1"/>
          </p:cNvSpPr>
          <p:nvPr>
            <p:ph type="ctrTitle"/>
          </p:nvPr>
        </p:nvSpPr>
        <p:spPr>
          <a:xfrm>
            <a:off x="4678420" y="1370143"/>
            <a:ext cx="6391270" cy="4157446"/>
          </a:xfrm>
        </p:spPr>
        <p:txBody>
          <a:bodyPr anchor="ctr">
            <a:normAutofit/>
          </a:bodyPr>
          <a:lstStyle/>
          <a:p>
            <a:r>
              <a:rPr lang="en-US" sz="6600">
                <a:solidFill>
                  <a:schemeClr val="tx1"/>
                </a:solidFill>
              </a:rPr>
              <a:t>Software Solutions</a:t>
            </a:r>
            <a:endParaRPr lang="en-AU" sz="6600">
              <a:solidFill>
                <a:schemeClr val="tx1"/>
              </a:solidFill>
            </a:endParaRPr>
          </a:p>
        </p:txBody>
      </p:sp>
      <p:sp>
        <p:nvSpPr>
          <p:cNvPr id="5" name="Subtitle 4"/>
          <p:cNvSpPr>
            <a:spLocks noGrp="1"/>
          </p:cNvSpPr>
          <p:nvPr>
            <p:ph type="subTitle" idx="1"/>
          </p:nvPr>
        </p:nvSpPr>
        <p:spPr>
          <a:xfrm>
            <a:off x="1121861" y="1370143"/>
            <a:ext cx="2913091" cy="4157446"/>
          </a:xfrm>
        </p:spPr>
        <p:txBody>
          <a:bodyPr anchor="ctr">
            <a:normAutofit/>
          </a:bodyPr>
          <a:lstStyle/>
          <a:p>
            <a:pPr algn="r"/>
            <a:r>
              <a:rPr lang="en-US" sz="2000"/>
              <a:t>AT 1.5</a:t>
            </a:r>
            <a:endParaRPr lang="en-AU" sz="2000"/>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137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p:spPr>
        <p:txBody>
          <a:bodyPr>
            <a:normAutofit/>
          </a:bodyPr>
          <a:lstStyle/>
          <a:p>
            <a:r>
              <a:rPr lang="en-US">
                <a:solidFill>
                  <a:srgbClr val="EBEBEB"/>
                </a:solidFill>
              </a:rPr>
              <a:t>Software Development Life Cycle</a:t>
            </a:r>
            <a:endParaRPr lang="en-AU">
              <a:solidFill>
                <a:srgbClr val="EBEBEB"/>
              </a:solidFill>
            </a:endParaRPr>
          </a:p>
        </p:txBody>
      </p:sp>
      <p:graphicFrame>
        <p:nvGraphicFramePr>
          <p:cNvPr id="5" name="Content Placeholder 2">
            <a:extLst>
              <a:ext uri="{FF2B5EF4-FFF2-40B4-BE49-F238E27FC236}">
                <a16:creationId xmlns:a16="http://schemas.microsoft.com/office/drawing/2014/main" id="{3675DC2D-4EA3-4523-AC7E-93053FB71E76}"/>
              </a:ext>
            </a:extLst>
          </p:cNvPr>
          <p:cNvGraphicFramePr>
            <a:graphicFrameLocks noGrp="1"/>
          </p:cNvGraphicFramePr>
          <p:nvPr>
            <p:ph idx="1"/>
            <p:extLst>
              <p:ext uri="{D42A27DB-BD31-4B8C-83A1-F6EECF244321}">
                <p14:modId xmlns:p14="http://schemas.microsoft.com/office/powerpoint/2010/main" val="11481845"/>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753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2F02ADE7-8EDB-469A-94E9-614EE7CCFA21}"/>
                                            </p:graphicEl>
                                          </p:spTgt>
                                        </p:tgtEl>
                                        <p:attrNameLst>
                                          <p:attrName>style.visibility</p:attrName>
                                        </p:attrNameLst>
                                      </p:cBhvr>
                                      <p:to>
                                        <p:strVal val="visible"/>
                                      </p:to>
                                    </p:set>
                                    <p:animEffect transition="in" filter="fade">
                                      <p:cBhvr>
                                        <p:cTn id="7" dur="500"/>
                                        <p:tgtEl>
                                          <p:spTgt spid="5">
                                            <p:graphicEl>
                                              <a:dgm id="{2F02ADE7-8EDB-469A-94E9-614EE7CCFA21}"/>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D6E561BF-7F7E-4F21-9A8D-E69D083718EB}"/>
                                            </p:graphicEl>
                                          </p:spTgt>
                                        </p:tgtEl>
                                        <p:attrNameLst>
                                          <p:attrName>style.visibility</p:attrName>
                                        </p:attrNameLst>
                                      </p:cBhvr>
                                      <p:to>
                                        <p:strVal val="visible"/>
                                      </p:to>
                                    </p:set>
                                    <p:animEffect transition="in" filter="fade">
                                      <p:cBhvr>
                                        <p:cTn id="11" dur="500"/>
                                        <p:tgtEl>
                                          <p:spTgt spid="5">
                                            <p:graphicEl>
                                              <a:dgm id="{D6E561BF-7F7E-4F21-9A8D-E69D083718EB}"/>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376D92D8-232D-4CC8-B56A-821C940F14A0}"/>
                                            </p:graphicEl>
                                          </p:spTgt>
                                        </p:tgtEl>
                                        <p:attrNameLst>
                                          <p:attrName>style.visibility</p:attrName>
                                        </p:attrNameLst>
                                      </p:cBhvr>
                                      <p:to>
                                        <p:strVal val="visible"/>
                                      </p:to>
                                    </p:set>
                                    <p:animEffect transition="in" filter="fade">
                                      <p:cBhvr>
                                        <p:cTn id="15" dur="500"/>
                                        <p:tgtEl>
                                          <p:spTgt spid="5">
                                            <p:graphicEl>
                                              <a:dgm id="{376D92D8-232D-4CC8-B56A-821C940F14A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9D6687BC-B725-4F1C-8014-763047FBCE5F}"/>
                                            </p:graphicEl>
                                          </p:spTgt>
                                        </p:tgtEl>
                                        <p:attrNameLst>
                                          <p:attrName>style.visibility</p:attrName>
                                        </p:attrNameLst>
                                      </p:cBhvr>
                                      <p:to>
                                        <p:strVal val="visible"/>
                                      </p:to>
                                    </p:set>
                                    <p:animEffect transition="in" filter="fade">
                                      <p:cBhvr>
                                        <p:cTn id="19" dur="500"/>
                                        <p:tgtEl>
                                          <p:spTgt spid="5">
                                            <p:graphicEl>
                                              <a:dgm id="{9D6687BC-B725-4F1C-8014-763047FBCE5F}"/>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graphicEl>
                                              <a:dgm id="{8A4DF352-94DF-4B8D-8184-9EBC1D63F9D5}"/>
                                            </p:graphicEl>
                                          </p:spTgt>
                                        </p:tgtEl>
                                        <p:attrNameLst>
                                          <p:attrName>style.visibility</p:attrName>
                                        </p:attrNameLst>
                                      </p:cBhvr>
                                      <p:to>
                                        <p:strVal val="visible"/>
                                      </p:to>
                                    </p:set>
                                    <p:animEffect transition="in" filter="fade">
                                      <p:cBhvr>
                                        <p:cTn id="23" dur="500"/>
                                        <p:tgtEl>
                                          <p:spTgt spid="5">
                                            <p:graphicEl>
                                              <a:dgm id="{8A4DF352-94DF-4B8D-8184-9EBC1D63F9D5}"/>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graphicEl>
                                              <a:dgm id="{95553ECC-02AB-4BAE-B08F-637AFB7CDE43}"/>
                                            </p:graphicEl>
                                          </p:spTgt>
                                        </p:tgtEl>
                                        <p:attrNameLst>
                                          <p:attrName>style.visibility</p:attrName>
                                        </p:attrNameLst>
                                      </p:cBhvr>
                                      <p:to>
                                        <p:strVal val="visible"/>
                                      </p:to>
                                    </p:set>
                                    <p:animEffect transition="in" filter="fade">
                                      <p:cBhvr>
                                        <p:cTn id="27" dur="500"/>
                                        <p:tgtEl>
                                          <p:spTgt spid="5">
                                            <p:graphicEl>
                                              <a:dgm id="{95553ECC-02AB-4BAE-B08F-637AFB7CDE43}"/>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graphicEl>
                                              <a:dgm id="{52FE86E8-A1A7-40A8-87CD-91705337245A}"/>
                                            </p:graphicEl>
                                          </p:spTgt>
                                        </p:tgtEl>
                                        <p:attrNameLst>
                                          <p:attrName>style.visibility</p:attrName>
                                        </p:attrNameLst>
                                      </p:cBhvr>
                                      <p:to>
                                        <p:strVal val="visible"/>
                                      </p:to>
                                    </p:set>
                                    <p:animEffect transition="in" filter="fade">
                                      <p:cBhvr>
                                        <p:cTn id="31" dur="500"/>
                                        <p:tgtEl>
                                          <p:spTgt spid="5">
                                            <p:graphicEl>
                                              <a:dgm id="{52FE86E8-A1A7-40A8-87CD-91705337245A}"/>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
                                            <p:graphicEl>
                                              <a:dgm id="{483C4CC3-1062-4BA9-BEB5-2DB010E77495}"/>
                                            </p:graphicEl>
                                          </p:spTgt>
                                        </p:tgtEl>
                                        <p:attrNameLst>
                                          <p:attrName>style.visibility</p:attrName>
                                        </p:attrNameLst>
                                      </p:cBhvr>
                                      <p:to>
                                        <p:strVal val="visible"/>
                                      </p:to>
                                    </p:set>
                                    <p:animEffect transition="in" filter="fade">
                                      <p:cBhvr>
                                        <p:cTn id="35" dur="500"/>
                                        <p:tgtEl>
                                          <p:spTgt spid="5">
                                            <p:graphicEl>
                                              <a:dgm id="{483C4CC3-1062-4BA9-BEB5-2DB010E77495}"/>
                                            </p:graphic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
                                            <p:graphicEl>
                                              <a:dgm id="{CAA4AD51-7B31-4473-98D7-F6CA5D23C7E9}"/>
                                            </p:graphicEl>
                                          </p:spTgt>
                                        </p:tgtEl>
                                        <p:attrNameLst>
                                          <p:attrName>style.visibility</p:attrName>
                                        </p:attrNameLst>
                                      </p:cBhvr>
                                      <p:to>
                                        <p:strVal val="visible"/>
                                      </p:to>
                                    </p:set>
                                    <p:animEffect transition="in" filter="fade">
                                      <p:cBhvr>
                                        <p:cTn id="39" dur="500"/>
                                        <p:tgtEl>
                                          <p:spTgt spid="5">
                                            <p:graphicEl>
                                              <a:dgm id="{CAA4AD51-7B31-4473-98D7-F6CA5D23C7E9}"/>
                                            </p:graphic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5">
                                            <p:graphicEl>
                                              <a:dgm id="{59D67574-CF8E-42B4-B05C-A895E6304C2F}"/>
                                            </p:graphicEl>
                                          </p:spTgt>
                                        </p:tgtEl>
                                        <p:attrNameLst>
                                          <p:attrName>style.visibility</p:attrName>
                                        </p:attrNameLst>
                                      </p:cBhvr>
                                      <p:to>
                                        <p:strVal val="visible"/>
                                      </p:to>
                                    </p:set>
                                    <p:animEffect transition="in" filter="fade">
                                      <p:cBhvr>
                                        <p:cTn id="43" dur="500"/>
                                        <p:tgtEl>
                                          <p:spTgt spid="5">
                                            <p:graphicEl>
                                              <a:dgm id="{59D67574-CF8E-42B4-B05C-A895E6304C2F}"/>
                                            </p:graphic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5">
                                            <p:graphicEl>
                                              <a:dgm id="{D7FEB702-2010-4464-8F05-3267E1B1CAC5}"/>
                                            </p:graphicEl>
                                          </p:spTgt>
                                        </p:tgtEl>
                                        <p:attrNameLst>
                                          <p:attrName>style.visibility</p:attrName>
                                        </p:attrNameLst>
                                      </p:cBhvr>
                                      <p:to>
                                        <p:strVal val="visible"/>
                                      </p:to>
                                    </p:set>
                                    <p:animEffect transition="in" filter="fade">
                                      <p:cBhvr>
                                        <p:cTn id="47" dur="500"/>
                                        <p:tgtEl>
                                          <p:spTgt spid="5">
                                            <p:graphicEl>
                                              <a:dgm id="{D7FEB702-2010-4464-8F05-3267E1B1CAC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E98CD42C-2E98-437C-AF0D-ADB770381D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Freeform 5">
            <a:extLst>
              <a:ext uri="{FF2B5EF4-FFF2-40B4-BE49-F238E27FC236}">
                <a16:creationId xmlns:a16="http://schemas.microsoft.com/office/drawing/2014/main" id="{3AA7B5C7-7348-4EFC-BEE4-5AA469D57C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4" name="Title 3"/>
          <p:cNvSpPr>
            <a:spLocks noGrp="1"/>
          </p:cNvSpPr>
          <p:nvPr>
            <p:ph type="title"/>
          </p:nvPr>
        </p:nvSpPr>
        <p:spPr>
          <a:xfrm>
            <a:off x="1154954" y="973669"/>
            <a:ext cx="8825659" cy="706964"/>
          </a:xfrm>
        </p:spPr>
        <p:txBody>
          <a:bodyPr>
            <a:normAutofit/>
          </a:bodyPr>
          <a:lstStyle/>
          <a:p>
            <a:r>
              <a:rPr lang="en-US">
                <a:solidFill>
                  <a:srgbClr val="FFFFFF"/>
                </a:solidFill>
              </a:rPr>
              <a:t>SDLC Options</a:t>
            </a:r>
            <a:endParaRPr lang="en-AU">
              <a:solidFill>
                <a:srgbClr val="FFFFFF"/>
              </a:solidFill>
            </a:endParaRPr>
          </a:p>
        </p:txBody>
      </p:sp>
      <p:sp>
        <p:nvSpPr>
          <p:cNvPr id="36" name="Rectangle 35">
            <a:extLst>
              <a:ext uri="{FF2B5EF4-FFF2-40B4-BE49-F238E27FC236}">
                <a16:creationId xmlns:a16="http://schemas.microsoft.com/office/drawing/2014/main" id="{A76BBD40-26F7-4779-A7E1-17EADF3488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3" name="Content Placeholder 5">
            <a:extLst>
              <a:ext uri="{FF2B5EF4-FFF2-40B4-BE49-F238E27FC236}">
                <a16:creationId xmlns:a16="http://schemas.microsoft.com/office/drawing/2014/main" id="{03DA6038-BB53-45EA-BE2F-B994CEFB2DC8}"/>
              </a:ext>
            </a:extLst>
          </p:cNvPr>
          <p:cNvGraphicFramePr>
            <a:graphicFrameLocks noGrp="1"/>
          </p:cNvGraphicFramePr>
          <p:nvPr>
            <p:ph idx="1"/>
            <p:extLst>
              <p:ext uri="{D42A27DB-BD31-4B8C-83A1-F6EECF244321}">
                <p14:modId xmlns:p14="http://schemas.microsoft.com/office/powerpoint/2010/main" val="2838086828"/>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90912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graphicEl>
                                              <a:dgm id="{7B4F7539-8615-4941-8FAD-3A33C2892535}"/>
                                            </p:graphicEl>
                                          </p:spTgt>
                                        </p:tgtEl>
                                        <p:attrNameLst>
                                          <p:attrName>style.visibility</p:attrName>
                                        </p:attrNameLst>
                                      </p:cBhvr>
                                      <p:to>
                                        <p:strVal val="visible"/>
                                      </p:to>
                                    </p:set>
                                    <p:animEffect transition="in" filter="fade">
                                      <p:cBhvr>
                                        <p:cTn id="7" dur="500"/>
                                        <p:tgtEl>
                                          <p:spTgt spid="23">
                                            <p:graphicEl>
                                              <a:dgm id="{7B4F7539-8615-4941-8FAD-3A33C2892535}"/>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graphicEl>
                                              <a:dgm id="{CD138701-8161-4417-AAAE-47D2C93CB703}"/>
                                            </p:graphicEl>
                                          </p:spTgt>
                                        </p:tgtEl>
                                        <p:attrNameLst>
                                          <p:attrName>style.visibility</p:attrName>
                                        </p:attrNameLst>
                                      </p:cBhvr>
                                      <p:to>
                                        <p:strVal val="visible"/>
                                      </p:to>
                                    </p:set>
                                    <p:animEffect transition="in" filter="fade">
                                      <p:cBhvr>
                                        <p:cTn id="11" dur="500"/>
                                        <p:tgtEl>
                                          <p:spTgt spid="23">
                                            <p:graphicEl>
                                              <a:dgm id="{CD138701-8161-4417-AAAE-47D2C93CB70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solidFill>
                  <a:schemeClr val="bg1"/>
                </a:solidFill>
              </a:rPr>
              <a:t>Waterfall Model</a:t>
            </a:r>
            <a:endParaRPr lang="en-AU" dirty="0">
              <a:solidFill>
                <a:schemeClr val="bg1"/>
              </a:solidFill>
            </a:endParaRPr>
          </a:p>
        </p:txBody>
      </p:sp>
      <p:sp>
        <p:nvSpPr>
          <p:cNvPr id="6" name="Text Placeholder 5">
            <a:extLst>
              <a:ext uri="{FF2B5EF4-FFF2-40B4-BE49-F238E27FC236}">
                <a16:creationId xmlns:a16="http://schemas.microsoft.com/office/drawing/2014/main" id="{BE955279-2EB6-4B2E-812C-A1FB7E1D9D26}"/>
              </a:ext>
            </a:extLst>
          </p:cNvPr>
          <p:cNvSpPr>
            <a:spLocks noGrp="1"/>
          </p:cNvSpPr>
          <p:nvPr>
            <p:ph type="body" sz="quarter" idx="3"/>
          </p:nvPr>
        </p:nvSpPr>
        <p:spPr>
          <a:xfrm>
            <a:off x="6208776" y="2606040"/>
            <a:ext cx="4828032" cy="576262"/>
          </a:xfrm>
        </p:spPr>
        <p:txBody>
          <a:bodyPr/>
          <a:lstStyle/>
          <a:p>
            <a:r>
              <a:rPr lang="en-US" dirty="0"/>
              <a:t>Cons</a:t>
            </a:r>
          </a:p>
        </p:txBody>
      </p:sp>
      <p:sp>
        <p:nvSpPr>
          <p:cNvPr id="4" name="Content Placeholder 3">
            <a:extLst>
              <a:ext uri="{FF2B5EF4-FFF2-40B4-BE49-F238E27FC236}">
                <a16:creationId xmlns:a16="http://schemas.microsoft.com/office/drawing/2014/main" id="{6DF48A6F-A3A3-4E6B-A6D3-D75FCCE3F788}"/>
              </a:ext>
            </a:extLst>
          </p:cNvPr>
          <p:cNvSpPr>
            <a:spLocks noGrp="1"/>
          </p:cNvSpPr>
          <p:nvPr>
            <p:ph sz="quarter" idx="4"/>
          </p:nvPr>
        </p:nvSpPr>
        <p:spPr>
          <a:xfrm>
            <a:off x="6211648" y="3182302"/>
            <a:ext cx="4825160" cy="2854311"/>
          </a:xfrm>
        </p:spPr>
        <p:txBody>
          <a:bodyPr vert="horz" lIns="91440" tIns="45720" rIns="91440" bIns="45720" rtlCol="0" anchor="t">
            <a:noAutofit/>
          </a:bodyPr>
          <a:lstStyle/>
          <a:p>
            <a:pPr marL="457200" lvl="1" indent="0">
              <a:lnSpc>
                <a:spcPct val="90000"/>
              </a:lnSpc>
              <a:buNone/>
            </a:pPr>
            <a:r>
              <a:rPr lang="en-AU" sz="1200" dirty="0">
                <a:solidFill>
                  <a:schemeClr val="tx1"/>
                </a:solidFill>
              </a:rPr>
              <a:t>Testable or usable software is not available until late during the life cycle</a:t>
            </a:r>
            <a:endParaRPr lang="en-US" sz="1200" dirty="0"/>
          </a:p>
          <a:p>
            <a:pPr marL="457200" lvl="1" indent="0">
              <a:lnSpc>
                <a:spcPct val="90000"/>
              </a:lnSpc>
              <a:buNone/>
            </a:pPr>
            <a:r>
              <a:rPr lang="en-AU" sz="1200" dirty="0">
                <a:solidFill>
                  <a:schemeClr val="tx1"/>
                </a:solidFill>
              </a:rPr>
              <a:t>High risk and uncertainty factor due the rigid nature of the model</a:t>
            </a:r>
            <a:endParaRPr lang="en-US" sz="1200" dirty="0"/>
          </a:p>
          <a:p>
            <a:pPr marL="457200" lvl="1" indent="0">
              <a:lnSpc>
                <a:spcPct val="90000"/>
              </a:lnSpc>
              <a:buNone/>
            </a:pPr>
            <a:r>
              <a:rPr lang="en-AU" sz="1200" dirty="0">
                <a:solidFill>
                  <a:schemeClr val="tx1"/>
                </a:solidFill>
              </a:rPr>
              <a:t>Simplicity of the model does not mesh well with complex object orientated projects</a:t>
            </a:r>
            <a:endParaRPr lang="en-US" sz="1200" dirty="0"/>
          </a:p>
          <a:p>
            <a:pPr marL="457200" lvl="1" indent="0">
              <a:lnSpc>
                <a:spcPct val="90000"/>
              </a:lnSpc>
              <a:buNone/>
            </a:pPr>
            <a:r>
              <a:rPr lang="en-AU" sz="1200" dirty="0">
                <a:solidFill>
                  <a:schemeClr val="tx1"/>
                </a:solidFill>
              </a:rPr>
              <a:t>Structure of the model makes changing requirements difficult to implement</a:t>
            </a:r>
            <a:endParaRPr lang="en-US" sz="1200" dirty="0"/>
          </a:p>
          <a:p>
            <a:pPr marL="457200" lvl="1" indent="0">
              <a:lnSpc>
                <a:spcPct val="90000"/>
              </a:lnSpc>
              <a:buNone/>
            </a:pPr>
            <a:r>
              <a:rPr lang="en-AU" sz="1200" dirty="0">
                <a:solidFill>
                  <a:schemeClr val="tx1"/>
                </a:solidFill>
              </a:rPr>
              <a:t>Measuring progress of the product development is difficult</a:t>
            </a:r>
            <a:endParaRPr lang="en-US" sz="1200" dirty="0"/>
          </a:p>
          <a:p>
            <a:pPr marL="457200" lvl="1" indent="0">
              <a:lnSpc>
                <a:spcPct val="90000"/>
              </a:lnSpc>
              <a:buNone/>
            </a:pPr>
            <a:r>
              <a:rPr lang="en-AU" sz="1200" dirty="0">
                <a:solidFill>
                  <a:schemeClr val="tx1"/>
                </a:solidFill>
              </a:rPr>
              <a:t>Integration is done at the end of the project and doesn’t allow identification of technology or business bottleneck or other issues earlier within the development life cycle.</a:t>
            </a:r>
            <a:endParaRPr lang="en-US" sz="1200" dirty="0"/>
          </a:p>
        </p:txBody>
      </p:sp>
      <p:sp>
        <p:nvSpPr>
          <p:cNvPr id="5" name="Text Placeholder 4">
            <a:extLst>
              <a:ext uri="{FF2B5EF4-FFF2-40B4-BE49-F238E27FC236}">
                <a16:creationId xmlns:a16="http://schemas.microsoft.com/office/drawing/2014/main" id="{E1C49FB3-1E4F-4903-81BC-ECB1C6A2E106}"/>
              </a:ext>
            </a:extLst>
          </p:cNvPr>
          <p:cNvSpPr>
            <a:spLocks noGrp="1"/>
          </p:cNvSpPr>
          <p:nvPr>
            <p:ph type="body" idx="1"/>
          </p:nvPr>
        </p:nvSpPr>
        <p:spPr>
          <a:xfrm>
            <a:off x="1154954" y="2606040"/>
            <a:ext cx="4828032" cy="576262"/>
          </a:xfrm>
        </p:spPr>
        <p:txBody>
          <a:bodyPr/>
          <a:lstStyle/>
          <a:p>
            <a:r>
              <a:rPr lang="en-US" dirty="0"/>
              <a:t>Pros</a:t>
            </a:r>
          </a:p>
        </p:txBody>
      </p:sp>
      <p:sp>
        <p:nvSpPr>
          <p:cNvPr id="3" name="Content Placeholder 2"/>
          <p:cNvSpPr>
            <a:spLocks noGrp="1"/>
          </p:cNvSpPr>
          <p:nvPr>
            <p:ph sz="half" idx="2"/>
          </p:nvPr>
        </p:nvSpPr>
        <p:spPr>
          <a:xfrm>
            <a:off x="1154954" y="2894171"/>
            <a:ext cx="4828032" cy="2843784"/>
          </a:xfrm>
        </p:spPr>
        <p:txBody>
          <a:bodyPr anchor="ctr">
            <a:normAutofit/>
          </a:bodyPr>
          <a:lstStyle/>
          <a:p>
            <a:pPr marL="400050" lvl="1" indent="0">
              <a:buNone/>
            </a:pPr>
            <a:r>
              <a:rPr lang="en-AU" sz="1200" dirty="0"/>
              <a:t>Ease of use</a:t>
            </a:r>
            <a:endParaRPr lang="en-US" sz="1200" dirty="0"/>
          </a:p>
          <a:p>
            <a:pPr marL="400050" lvl="1" indent="0">
              <a:buNone/>
            </a:pPr>
            <a:r>
              <a:rPr lang="en-AU" sz="1200" dirty="0"/>
              <a:t>Clearly defined stages</a:t>
            </a:r>
          </a:p>
          <a:p>
            <a:pPr marL="400050" lvl="1" indent="0">
              <a:buNone/>
            </a:pPr>
            <a:r>
              <a:rPr lang="en-AU" sz="1200" dirty="0"/>
              <a:t>Clearly defined goals</a:t>
            </a:r>
          </a:p>
          <a:p>
            <a:pPr marL="400050" lvl="1" indent="0">
              <a:buNone/>
            </a:pPr>
            <a:r>
              <a:rPr lang="en-AU" sz="1200" dirty="0"/>
              <a:t>Organisationally simple</a:t>
            </a:r>
          </a:p>
          <a:p>
            <a:pPr marL="400050" lvl="1" indent="0">
              <a:buNone/>
            </a:pPr>
            <a:r>
              <a:rPr lang="en-AU" sz="1200" dirty="0"/>
              <a:t>Processes and results are well documented throughout stages</a:t>
            </a:r>
          </a:p>
          <a:p>
            <a:pPr marL="400050" lvl="1" indent="0">
              <a:buNone/>
            </a:pPr>
            <a:r>
              <a:rPr lang="en-AU" sz="1200" dirty="0"/>
              <a:t>Structure of the model ensures simple management of </a:t>
            </a:r>
            <a:r>
              <a:rPr lang="en-AU" sz="1200" dirty="0" smtClean="0"/>
              <a:t>deliverables</a:t>
            </a:r>
            <a:endParaRPr lang="en-AU" sz="1200" dirty="0"/>
          </a:p>
        </p:txBody>
      </p:sp>
    </p:spTree>
    <p:extLst>
      <p:ext uri="{BB962C8B-B14F-4D97-AF65-F5344CB8AC3E}">
        <p14:creationId xmlns:p14="http://schemas.microsoft.com/office/powerpoint/2010/main" val="4005234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solidFill>
                  <a:schemeClr val="bg1"/>
                </a:solidFill>
              </a:rPr>
              <a:t>Agile Model</a:t>
            </a:r>
            <a:endParaRPr lang="en-AU" dirty="0">
              <a:solidFill>
                <a:schemeClr val="bg1"/>
              </a:solidFill>
            </a:endParaRPr>
          </a:p>
        </p:txBody>
      </p:sp>
      <p:sp>
        <p:nvSpPr>
          <p:cNvPr id="6" name="Text Placeholder 5">
            <a:extLst>
              <a:ext uri="{FF2B5EF4-FFF2-40B4-BE49-F238E27FC236}">
                <a16:creationId xmlns:a16="http://schemas.microsoft.com/office/drawing/2014/main" id="{9F54A5B6-AB3C-4A88-B111-635357EEEFED}"/>
              </a:ext>
            </a:extLst>
          </p:cNvPr>
          <p:cNvSpPr>
            <a:spLocks noGrp="1"/>
          </p:cNvSpPr>
          <p:nvPr>
            <p:ph type="body" sz="quarter" idx="3"/>
          </p:nvPr>
        </p:nvSpPr>
        <p:spPr>
          <a:xfrm>
            <a:off x="6208776" y="2606040"/>
            <a:ext cx="4828032" cy="576262"/>
          </a:xfrm>
        </p:spPr>
        <p:txBody>
          <a:bodyPr/>
          <a:lstStyle/>
          <a:p>
            <a:r>
              <a:rPr lang="en-US" dirty="0"/>
              <a:t>Cons</a:t>
            </a:r>
          </a:p>
        </p:txBody>
      </p:sp>
      <p:sp>
        <p:nvSpPr>
          <p:cNvPr id="7" name="Content Placeholder 6">
            <a:extLst>
              <a:ext uri="{FF2B5EF4-FFF2-40B4-BE49-F238E27FC236}">
                <a16:creationId xmlns:a16="http://schemas.microsoft.com/office/drawing/2014/main" id="{14B4BBBD-8EC3-419D-81B0-4D2B0B2D4C81}"/>
              </a:ext>
            </a:extLst>
          </p:cNvPr>
          <p:cNvSpPr>
            <a:spLocks noGrp="1"/>
          </p:cNvSpPr>
          <p:nvPr>
            <p:ph sz="quarter" idx="4"/>
          </p:nvPr>
        </p:nvSpPr>
        <p:spPr>
          <a:xfrm>
            <a:off x="6211648" y="2894171"/>
            <a:ext cx="4825160" cy="2854311"/>
          </a:xfrm>
        </p:spPr>
        <p:txBody>
          <a:bodyPr vert="horz" lIns="91440" tIns="45720" rIns="91440" bIns="45720" rtlCol="0" anchor="t">
            <a:noAutofit/>
          </a:bodyPr>
          <a:lstStyle/>
          <a:p>
            <a:pPr marL="0" indent="0">
              <a:lnSpc>
                <a:spcPct val="90000"/>
              </a:lnSpc>
              <a:buNone/>
            </a:pPr>
            <a:endParaRPr lang="en-US" sz="1200" dirty="0">
              <a:solidFill>
                <a:schemeClr val="tx1"/>
              </a:solidFill>
            </a:endParaRPr>
          </a:p>
          <a:p>
            <a:pPr marL="457200" lvl="1" indent="0">
              <a:lnSpc>
                <a:spcPct val="90000"/>
              </a:lnSpc>
              <a:buNone/>
            </a:pPr>
            <a:r>
              <a:rPr lang="en-AU" sz="1200" dirty="0">
                <a:solidFill>
                  <a:schemeClr val="tx1"/>
                </a:solidFill>
              </a:rPr>
              <a:t>Difficult to handle complex dependencies</a:t>
            </a:r>
            <a:endParaRPr lang="en-US" sz="1200" dirty="0">
              <a:solidFill>
                <a:schemeClr val="tx1"/>
              </a:solidFill>
            </a:endParaRPr>
          </a:p>
          <a:p>
            <a:pPr marL="457200" lvl="1" indent="0">
              <a:lnSpc>
                <a:spcPct val="90000"/>
              </a:lnSpc>
              <a:buNone/>
            </a:pPr>
            <a:r>
              <a:rPr lang="en-AU" sz="1200" dirty="0">
                <a:solidFill>
                  <a:schemeClr val="tx1"/>
                </a:solidFill>
              </a:rPr>
              <a:t>Risk of sustainability and maintainability of the project</a:t>
            </a:r>
            <a:endParaRPr lang="en-US" sz="1200" dirty="0">
              <a:solidFill>
                <a:schemeClr val="tx1"/>
              </a:solidFill>
            </a:endParaRPr>
          </a:p>
          <a:p>
            <a:pPr marL="457200" lvl="1" indent="0">
              <a:lnSpc>
                <a:spcPct val="90000"/>
              </a:lnSpc>
              <a:buNone/>
            </a:pPr>
            <a:r>
              <a:rPr lang="en-AU" sz="1200" dirty="0">
                <a:solidFill>
                  <a:schemeClr val="tx1"/>
                </a:solidFill>
              </a:rPr>
              <a:t>A high-level plan and appropriate team leader is required to implement agile methods</a:t>
            </a:r>
            <a:endParaRPr lang="en-US" sz="1200" dirty="0">
              <a:solidFill>
                <a:schemeClr val="tx1"/>
              </a:solidFill>
            </a:endParaRPr>
          </a:p>
          <a:p>
            <a:pPr marL="457200" lvl="1" indent="0">
              <a:lnSpc>
                <a:spcPct val="90000"/>
              </a:lnSpc>
              <a:buNone/>
            </a:pPr>
            <a:r>
              <a:rPr lang="en-AU" sz="1200" dirty="0">
                <a:solidFill>
                  <a:schemeClr val="tx1"/>
                </a:solidFill>
              </a:rPr>
              <a:t>Deadlines for deliverables require strict adherence</a:t>
            </a:r>
            <a:endParaRPr lang="en-US" sz="1200" dirty="0">
              <a:solidFill>
                <a:schemeClr val="tx1"/>
              </a:solidFill>
            </a:endParaRPr>
          </a:p>
          <a:p>
            <a:pPr marL="457200" lvl="1" indent="0">
              <a:lnSpc>
                <a:spcPct val="90000"/>
              </a:lnSpc>
              <a:buNone/>
            </a:pPr>
            <a:r>
              <a:rPr lang="en-AU" sz="1200" dirty="0">
                <a:solidFill>
                  <a:schemeClr val="tx1"/>
                </a:solidFill>
              </a:rPr>
              <a:t>Depends on customer involvement with the project. Deliverables require continuous sign off during the development of the project</a:t>
            </a:r>
            <a:endParaRPr lang="en-US" sz="1200" dirty="0">
              <a:solidFill>
                <a:schemeClr val="tx1"/>
              </a:solidFill>
            </a:endParaRPr>
          </a:p>
          <a:p>
            <a:pPr marL="457200" lvl="1" indent="0">
              <a:lnSpc>
                <a:spcPct val="90000"/>
              </a:lnSpc>
              <a:buNone/>
            </a:pPr>
            <a:r>
              <a:rPr lang="en-AU" sz="1200" dirty="0">
                <a:solidFill>
                  <a:schemeClr val="tx1"/>
                </a:solidFill>
              </a:rPr>
              <a:t>Individual responsibility of each team member is high as there is little documentation for them to follow.</a:t>
            </a:r>
            <a:endParaRPr lang="en-US" sz="1200" dirty="0">
              <a:solidFill>
                <a:schemeClr val="tx1"/>
              </a:solidFill>
            </a:endParaRPr>
          </a:p>
          <a:p>
            <a:pPr marL="457200" lvl="1" indent="0">
              <a:lnSpc>
                <a:spcPct val="90000"/>
              </a:lnSpc>
              <a:buNone/>
            </a:pPr>
            <a:r>
              <a:rPr lang="en-AU" sz="1200" dirty="0">
                <a:solidFill>
                  <a:schemeClr val="tx1"/>
                </a:solidFill>
              </a:rPr>
              <a:t>Transfer of technology to additional team members can be difficult as little documentation is produced</a:t>
            </a:r>
            <a:endParaRPr lang="en-US" sz="1200" dirty="0">
              <a:solidFill>
                <a:schemeClr val="tx1"/>
              </a:solidFill>
            </a:endParaRPr>
          </a:p>
          <a:p>
            <a:pPr marL="457200" lvl="1" indent="0">
              <a:lnSpc>
                <a:spcPct val="90000"/>
              </a:lnSpc>
              <a:buNone/>
            </a:pPr>
            <a:r>
              <a:rPr lang="en-AU" sz="1200" dirty="0">
                <a:solidFill>
                  <a:schemeClr val="tx1"/>
                </a:solidFill>
              </a:rPr>
              <a:t>Requires strict adherence to code practices to ensure that code is uniform and readable across all areas of the project</a:t>
            </a:r>
            <a:endParaRPr lang="en-US" sz="1200" dirty="0">
              <a:solidFill>
                <a:schemeClr val="tx1"/>
              </a:solidFill>
            </a:endParaRPr>
          </a:p>
        </p:txBody>
      </p:sp>
      <p:sp>
        <p:nvSpPr>
          <p:cNvPr id="5" name="Text Placeholder 4">
            <a:extLst>
              <a:ext uri="{FF2B5EF4-FFF2-40B4-BE49-F238E27FC236}">
                <a16:creationId xmlns:a16="http://schemas.microsoft.com/office/drawing/2014/main" id="{5765AAE7-45CF-4B26-8CE7-F9D1491EF750}"/>
              </a:ext>
            </a:extLst>
          </p:cNvPr>
          <p:cNvSpPr>
            <a:spLocks noGrp="1"/>
          </p:cNvSpPr>
          <p:nvPr>
            <p:ph type="body" idx="1"/>
          </p:nvPr>
        </p:nvSpPr>
        <p:spPr>
          <a:xfrm>
            <a:off x="1154954" y="2606040"/>
            <a:ext cx="4828032" cy="576262"/>
          </a:xfrm>
        </p:spPr>
        <p:txBody>
          <a:bodyPr/>
          <a:lstStyle/>
          <a:p>
            <a:r>
              <a:rPr lang="en-US" dirty="0"/>
              <a:t>Pros</a:t>
            </a:r>
          </a:p>
        </p:txBody>
      </p:sp>
      <p:sp>
        <p:nvSpPr>
          <p:cNvPr id="3" name="Content Placeholder 2"/>
          <p:cNvSpPr>
            <a:spLocks noGrp="1"/>
          </p:cNvSpPr>
          <p:nvPr>
            <p:ph sz="half" idx="2"/>
          </p:nvPr>
        </p:nvSpPr>
        <p:spPr>
          <a:xfrm>
            <a:off x="1154954" y="3274895"/>
            <a:ext cx="4828032" cy="2843784"/>
          </a:xfrm>
        </p:spPr>
        <p:txBody>
          <a:bodyPr vert="horz" lIns="91440" tIns="45720" rIns="91440" bIns="45720" rtlCol="0" anchor="ctr">
            <a:noAutofit/>
          </a:bodyPr>
          <a:lstStyle/>
          <a:p>
            <a:pPr marL="457200" lvl="1" indent="0">
              <a:lnSpc>
                <a:spcPct val="90000"/>
              </a:lnSpc>
              <a:buNone/>
            </a:pPr>
            <a:r>
              <a:rPr lang="en-AU" sz="1200" dirty="0">
                <a:solidFill>
                  <a:schemeClr val="tx1"/>
                </a:solidFill>
              </a:rPr>
              <a:t>Promotes teamwork and cross training</a:t>
            </a:r>
            <a:endParaRPr lang="en-US" sz="1200" dirty="0"/>
          </a:p>
          <a:p>
            <a:pPr marL="457200" lvl="1" indent="0">
              <a:lnSpc>
                <a:spcPct val="90000"/>
              </a:lnSpc>
              <a:buNone/>
            </a:pPr>
            <a:r>
              <a:rPr lang="en-AU" sz="1200" dirty="0">
                <a:solidFill>
                  <a:schemeClr val="tx1"/>
                </a:solidFill>
              </a:rPr>
              <a:t>Rapid development of functionality and features</a:t>
            </a:r>
            <a:endParaRPr lang="en-US" sz="1200" dirty="0"/>
          </a:p>
          <a:p>
            <a:pPr marL="457200" lvl="1" indent="0">
              <a:lnSpc>
                <a:spcPct val="90000"/>
              </a:lnSpc>
              <a:buNone/>
            </a:pPr>
            <a:r>
              <a:rPr lang="en-AU" sz="1200" dirty="0">
                <a:solidFill>
                  <a:schemeClr val="tx1"/>
                </a:solidFill>
              </a:rPr>
              <a:t>Low resource requirements</a:t>
            </a:r>
            <a:endParaRPr lang="en-US" sz="1200" dirty="0"/>
          </a:p>
          <a:p>
            <a:pPr marL="457200" lvl="1" indent="0">
              <a:lnSpc>
                <a:spcPct val="90000"/>
              </a:lnSpc>
              <a:buNone/>
            </a:pPr>
            <a:r>
              <a:rPr lang="en-AU" sz="1200" dirty="0">
                <a:solidFill>
                  <a:schemeClr val="tx1"/>
                </a:solidFill>
              </a:rPr>
              <a:t>Adaptable to changing or added requirements</a:t>
            </a:r>
            <a:endParaRPr lang="en-US" sz="1200" dirty="0"/>
          </a:p>
          <a:p>
            <a:pPr marL="457200" lvl="1" indent="0">
              <a:lnSpc>
                <a:spcPct val="90000"/>
              </a:lnSpc>
              <a:buNone/>
            </a:pPr>
            <a:r>
              <a:rPr lang="en-AU" sz="1200" dirty="0">
                <a:solidFill>
                  <a:schemeClr val="tx1"/>
                </a:solidFill>
              </a:rPr>
              <a:t>Delivers basic working products incrementally</a:t>
            </a:r>
            <a:endParaRPr lang="en-US" sz="1200" dirty="0"/>
          </a:p>
          <a:p>
            <a:pPr marL="457200" lvl="1" indent="0">
              <a:lnSpc>
                <a:spcPct val="90000"/>
              </a:lnSpc>
              <a:buNone/>
            </a:pPr>
            <a:r>
              <a:rPr lang="en-AU" sz="1200" dirty="0">
                <a:solidFill>
                  <a:schemeClr val="tx1"/>
                </a:solidFill>
              </a:rPr>
              <a:t>Documentation is easily employed</a:t>
            </a:r>
            <a:endParaRPr lang="en-US" sz="1200" dirty="0"/>
          </a:p>
          <a:p>
            <a:pPr marL="457200" lvl="1" indent="0">
              <a:lnSpc>
                <a:spcPct val="90000"/>
              </a:lnSpc>
              <a:buNone/>
            </a:pPr>
            <a:r>
              <a:rPr lang="en-AU" sz="1200" dirty="0">
                <a:solidFill>
                  <a:schemeClr val="tx1"/>
                </a:solidFill>
              </a:rPr>
              <a:t>Little to no planning required before development begins</a:t>
            </a:r>
            <a:endParaRPr lang="en-US" sz="1200" dirty="0"/>
          </a:p>
          <a:p>
            <a:pPr marL="457200" lvl="1" indent="0">
              <a:lnSpc>
                <a:spcPct val="90000"/>
              </a:lnSpc>
              <a:buNone/>
            </a:pPr>
            <a:r>
              <a:rPr lang="en-AU" sz="1200" dirty="0">
                <a:solidFill>
                  <a:schemeClr val="tx1"/>
                </a:solidFill>
              </a:rPr>
              <a:t>Allows the developers to be flexible with the project</a:t>
            </a:r>
            <a:endParaRPr lang="en-US" sz="1200" dirty="0"/>
          </a:p>
          <a:p>
            <a:pPr marL="457200" lvl="1" indent="0">
              <a:lnSpc>
                <a:spcPct val="90000"/>
              </a:lnSpc>
              <a:buNone/>
            </a:pPr>
            <a:r>
              <a:rPr lang="en-AU" sz="1200" dirty="0">
                <a:solidFill>
                  <a:schemeClr val="tx1"/>
                </a:solidFill>
              </a:rPr>
              <a:t>Minimises scope creep</a:t>
            </a:r>
            <a:endParaRPr lang="en-US" sz="1200" dirty="0"/>
          </a:p>
          <a:p>
            <a:pPr marL="457200" lvl="1" indent="0">
              <a:lnSpc>
                <a:spcPct val="90000"/>
              </a:lnSpc>
              <a:buNone/>
            </a:pPr>
            <a:r>
              <a:rPr lang="en-AU" sz="1200" dirty="0">
                <a:solidFill>
                  <a:schemeClr val="tx1"/>
                </a:solidFill>
              </a:rPr>
              <a:t>Development progress is easily measured</a:t>
            </a:r>
            <a:endParaRPr lang="en-AU" sz="1200" dirty="0"/>
          </a:p>
        </p:txBody>
      </p:sp>
    </p:spTree>
    <p:extLst>
      <p:ext uri="{BB962C8B-B14F-4D97-AF65-F5344CB8AC3E}">
        <p14:creationId xmlns:p14="http://schemas.microsoft.com/office/powerpoint/2010/main" val="3548549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6AC64B6-5299-4EDC-A5BA-C486DE6052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9" name="Rectangle 8">
              <a:extLst>
                <a:ext uri="{FF2B5EF4-FFF2-40B4-BE49-F238E27FC236}">
                  <a16:creationId xmlns:a16="http://schemas.microsoft.com/office/drawing/2014/main" id="{BA11BA08-D406-4EBC-80F9-8C9B13860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1CD848F9-F2DE-446B-8417-F43DDB4366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2950ADE9-C1AB-43FC-837A-4805DF5D76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B4A32DB1-B927-4CC4-86F7-62404124F1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D096476B-32CF-4EEC-A4D2-18B931E5829E}"/>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CB300B9C-C1F6-47BC-A43F-3B172CD7FF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33474BD5-5CDD-4624-B265-461D5D2FAB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9C082B5-9FB8-47CC-AE81-E993CEC17DE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20" name="Rectangle 19">
              <a:extLst>
                <a:ext uri="{FF2B5EF4-FFF2-40B4-BE49-F238E27FC236}">
                  <a16:creationId xmlns:a16="http://schemas.microsoft.com/office/drawing/2014/main" id="{49775A48-EE8C-4715-94E0-D6CC9F99AA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a16="http://schemas.microsoft.com/office/drawing/2014/main" id="{DA7DF42E-92EA-43F7-B3B1-AF3704E370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19381BF3-00FA-475A-AF22-25E832179A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9327A924-89E3-4A90-B5A4-93D47D66C0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3FEF908F-83B8-4DD0-8A1B-F1F735BE92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5">
              <a:extLst>
                <a:ext uri="{FF2B5EF4-FFF2-40B4-BE49-F238E27FC236}">
                  <a16:creationId xmlns:a16="http://schemas.microsoft.com/office/drawing/2014/main" id="{9C3956E1-F253-4F36-84D5-22D5373F02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6" name="Freeform 5">
              <a:extLst>
                <a:ext uri="{FF2B5EF4-FFF2-40B4-BE49-F238E27FC236}">
                  <a16:creationId xmlns:a16="http://schemas.microsoft.com/office/drawing/2014/main" id="{68E0CC82-48EE-47B3-8BF4-8C58CF31CE28}"/>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8" name="Rectangle 27">
            <a:extLst>
              <a:ext uri="{FF2B5EF4-FFF2-40B4-BE49-F238E27FC236}">
                <a16:creationId xmlns:a16="http://schemas.microsoft.com/office/drawing/2014/main" id="{9E382A3D-2F90-475C-8DF2-F666FEA342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Recommendation</a:t>
            </a:r>
          </a:p>
        </p:txBody>
      </p:sp>
      <p:sp>
        <p:nvSpPr>
          <p:cNvPr id="3" name="Content Placeholder 2"/>
          <p:cNvSpPr>
            <a:spLocks noGrp="1"/>
          </p:cNvSpPr>
          <p:nvPr>
            <p:ph idx="1"/>
          </p:nvPr>
        </p:nvSpPr>
        <p:spPr>
          <a:xfrm>
            <a:off x="1683171" y="5240851"/>
            <a:ext cx="8825658" cy="828932"/>
          </a:xfrm>
        </p:spPr>
        <p:txBody>
          <a:bodyPr vert="horz" lIns="91440" tIns="45720" rIns="91440" bIns="45720" rtlCol="0" anchor="t">
            <a:normAutofit/>
          </a:bodyPr>
          <a:lstStyle/>
          <a:p>
            <a:pPr marL="0" indent="0" algn="ctr">
              <a:buNone/>
            </a:pPr>
            <a:r>
              <a:rPr lang="en-US" sz="2400" cap="all">
                <a:solidFill>
                  <a:schemeClr val="tx2"/>
                </a:solidFill>
              </a:rPr>
              <a:t>Agile Model</a:t>
            </a:r>
          </a:p>
        </p:txBody>
      </p:sp>
    </p:spTree>
    <p:extLst>
      <p:ext uri="{BB962C8B-B14F-4D97-AF65-F5344CB8AC3E}">
        <p14:creationId xmlns:p14="http://schemas.microsoft.com/office/powerpoint/2010/main" val="9294037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ctrTitle"/>
          </p:nvPr>
        </p:nvSpPr>
        <p:spPr>
          <a:xfrm>
            <a:off x="4678420" y="1370143"/>
            <a:ext cx="6391270" cy="4157446"/>
          </a:xfrm>
        </p:spPr>
        <p:txBody>
          <a:bodyPr anchor="ctr">
            <a:normAutofit/>
          </a:bodyPr>
          <a:lstStyle/>
          <a:p>
            <a:r>
              <a:rPr lang="en-US" sz="6600">
                <a:solidFill>
                  <a:schemeClr val="tx1"/>
                </a:solidFill>
              </a:rPr>
              <a:t>Risk Assessment</a:t>
            </a:r>
            <a:endParaRPr lang="en-AU" sz="6600">
              <a:solidFill>
                <a:schemeClr val="tx1"/>
              </a:solidFill>
            </a:endParaRPr>
          </a:p>
        </p:txBody>
      </p:sp>
      <p:sp>
        <p:nvSpPr>
          <p:cNvPr id="5" name="Subtitle 4"/>
          <p:cNvSpPr>
            <a:spLocks noGrp="1"/>
          </p:cNvSpPr>
          <p:nvPr>
            <p:ph type="subTitle" idx="1"/>
          </p:nvPr>
        </p:nvSpPr>
        <p:spPr>
          <a:xfrm>
            <a:off x="1121861" y="1370143"/>
            <a:ext cx="2913091" cy="4157446"/>
          </a:xfrm>
        </p:spPr>
        <p:txBody>
          <a:bodyPr anchor="ctr">
            <a:normAutofit/>
          </a:bodyPr>
          <a:lstStyle/>
          <a:p>
            <a:pPr algn="r"/>
            <a:r>
              <a:rPr lang="en-US" sz="2000"/>
              <a:t>AT 1.6</a:t>
            </a:r>
            <a:endParaRPr lang="en-AU" sz="2000"/>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1732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82CCCE-534D-4FC6-BF2B-9BEA2F2BB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C664B74-EEBB-416C-9D86-AE1FECC022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52000483-C30E-42A1-8569-E1DE1F55BC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Rectangle 17">
            <a:extLst>
              <a:ext uri="{FF2B5EF4-FFF2-40B4-BE49-F238E27FC236}">
                <a16:creationId xmlns:a16="http://schemas.microsoft.com/office/drawing/2014/main" id="{C238E92D-87E7-4B27-AD36-0E133005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1154955" y="973667"/>
            <a:ext cx="2942210" cy="4833745"/>
          </a:xfrm>
        </p:spPr>
        <p:txBody>
          <a:bodyPr>
            <a:normAutofit/>
          </a:bodyPr>
          <a:lstStyle/>
          <a:p>
            <a:r>
              <a:rPr lang="en-US">
                <a:solidFill>
                  <a:srgbClr val="EBEBEB"/>
                </a:solidFill>
              </a:rPr>
              <a:t>Critical Risks</a:t>
            </a:r>
            <a:endParaRPr lang="en-AU">
              <a:solidFill>
                <a:srgbClr val="EBEBEB"/>
              </a:solidFill>
            </a:endParaRPr>
          </a:p>
        </p:txBody>
      </p:sp>
      <p:sp>
        <p:nvSpPr>
          <p:cNvPr id="24" name="Rectangle 23">
            <a:extLst>
              <a:ext uri="{FF2B5EF4-FFF2-40B4-BE49-F238E27FC236}">
                <a16:creationId xmlns:a16="http://schemas.microsoft.com/office/drawing/2014/main" id="{C4164AEF-861B-41D1-9ED5-B81051DA7D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7151E1B-5DB7-49ED-A777-63CBB9C9EDD7}"/>
              </a:ext>
            </a:extLst>
          </p:cNvPr>
          <p:cNvGraphicFramePr>
            <a:graphicFrameLocks noGrp="1"/>
          </p:cNvGraphicFramePr>
          <p:nvPr>
            <p:ph idx="1"/>
            <p:extLst>
              <p:ext uri="{D42A27DB-BD31-4B8C-83A1-F6EECF244321}">
                <p14:modId xmlns:p14="http://schemas.microsoft.com/office/powerpoint/2010/main" val="378781870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3867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463DC27E-A716-4876-8064-F6A6DECEC7CD}"/>
                                            </p:graphicEl>
                                          </p:spTgt>
                                        </p:tgtEl>
                                        <p:attrNameLst>
                                          <p:attrName>style.visibility</p:attrName>
                                        </p:attrNameLst>
                                      </p:cBhvr>
                                      <p:to>
                                        <p:strVal val="visible"/>
                                      </p:to>
                                    </p:set>
                                    <p:animEffect transition="in" filter="fade">
                                      <p:cBhvr>
                                        <p:cTn id="7" dur="500"/>
                                        <p:tgtEl>
                                          <p:spTgt spid="5">
                                            <p:graphicEl>
                                              <a:dgm id="{463DC27E-A716-4876-8064-F6A6DECEC7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787F992F-F5D4-436F-9B59-50DDA45B08C3}"/>
                                            </p:graphicEl>
                                          </p:spTgt>
                                        </p:tgtEl>
                                        <p:attrNameLst>
                                          <p:attrName>style.visibility</p:attrName>
                                        </p:attrNameLst>
                                      </p:cBhvr>
                                      <p:to>
                                        <p:strVal val="visible"/>
                                      </p:to>
                                    </p:set>
                                    <p:animEffect transition="in" filter="fade">
                                      <p:cBhvr>
                                        <p:cTn id="11" dur="500"/>
                                        <p:tgtEl>
                                          <p:spTgt spid="5">
                                            <p:graphicEl>
                                              <a:dgm id="{787F992F-F5D4-436F-9B59-50DDA45B08C3}"/>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1E36DF59-642B-4650-936A-79FD6843F61E}"/>
                                            </p:graphicEl>
                                          </p:spTgt>
                                        </p:tgtEl>
                                        <p:attrNameLst>
                                          <p:attrName>style.visibility</p:attrName>
                                        </p:attrNameLst>
                                      </p:cBhvr>
                                      <p:to>
                                        <p:strVal val="visible"/>
                                      </p:to>
                                    </p:set>
                                    <p:animEffect transition="in" filter="fade">
                                      <p:cBhvr>
                                        <p:cTn id="15" dur="500"/>
                                        <p:tgtEl>
                                          <p:spTgt spid="5">
                                            <p:graphicEl>
                                              <a:dgm id="{1E36DF59-642B-4650-936A-79FD6843F61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994087" y="1130603"/>
            <a:ext cx="3342442" cy="4596794"/>
          </a:xfrm>
        </p:spPr>
        <p:txBody>
          <a:bodyPr anchor="ctr">
            <a:normAutofit/>
          </a:bodyPr>
          <a:lstStyle/>
          <a:p>
            <a:r>
              <a:rPr lang="en-AU" sz="3200">
                <a:solidFill>
                  <a:srgbClr val="EBEBEB"/>
                </a:solidFill>
              </a:rPr>
              <a:t>Development of Incorrect User Interface</a:t>
            </a:r>
            <a:r>
              <a:rPr lang="en-AU" sz="3200" b="1">
                <a:solidFill>
                  <a:srgbClr val="EBEBEB"/>
                </a:solidFill>
              </a:rPr>
              <a:t/>
            </a:r>
            <a:br>
              <a:rPr lang="en-AU" sz="3200" b="1">
                <a:solidFill>
                  <a:srgbClr val="EBEBEB"/>
                </a:solidFill>
              </a:rPr>
            </a:br>
            <a:endParaRPr lang="en-AU" sz="3200">
              <a:solidFill>
                <a:srgbClr val="EBEBEB"/>
              </a:solidFill>
            </a:endParaRPr>
          </a:p>
        </p:txBody>
      </p:sp>
      <p:sp>
        <p:nvSpPr>
          <p:cNvPr id="3" name="Content Placeholder 2"/>
          <p:cNvSpPr>
            <a:spLocks noGrp="1"/>
          </p:cNvSpPr>
          <p:nvPr>
            <p:ph idx="1"/>
          </p:nvPr>
        </p:nvSpPr>
        <p:spPr>
          <a:xfrm>
            <a:off x="5290077" y="437513"/>
            <a:ext cx="5502614" cy="5954325"/>
          </a:xfrm>
        </p:spPr>
        <p:txBody>
          <a:bodyPr vert="horz" lIns="91440" tIns="45720" rIns="91440" bIns="45720" rtlCol="0" anchor="ctr">
            <a:normAutofit/>
          </a:bodyPr>
          <a:lstStyle/>
          <a:p>
            <a:pPr marL="0" indent="0">
              <a:buNone/>
            </a:pPr>
            <a:r>
              <a:rPr lang="en-AU" sz="2000"/>
              <a:t>Strategies</a:t>
            </a:r>
            <a:endParaRPr lang="en-US" sz="2000"/>
          </a:p>
          <a:p>
            <a:pPr lvl="1"/>
            <a:r>
              <a:rPr lang="en-AU" sz="2000"/>
              <a:t>Surveying and End User Analytics</a:t>
            </a:r>
          </a:p>
          <a:p>
            <a:pPr lvl="1"/>
            <a:r>
              <a:rPr lang="en-AU" sz="2000"/>
              <a:t>Development and Testing</a:t>
            </a:r>
          </a:p>
          <a:p>
            <a:pPr lvl="1"/>
            <a:r>
              <a:rPr lang="en-AU" sz="2000"/>
              <a:t>Review and Implementation</a:t>
            </a:r>
          </a:p>
          <a:p>
            <a:pPr marL="457200" lvl="1" indent="0">
              <a:buNone/>
            </a:pPr>
            <a:endParaRPr lang="en-AU" sz="2000"/>
          </a:p>
        </p:txBody>
      </p:sp>
    </p:spTree>
    <p:extLst>
      <p:ext uri="{BB962C8B-B14F-4D97-AF65-F5344CB8AC3E}">
        <p14:creationId xmlns:p14="http://schemas.microsoft.com/office/powerpoint/2010/main" val="2769591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7">
            <a:extLst>
              <a:ext uri="{FF2B5EF4-FFF2-40B4-BE49-F238E27FC236}">
                <a16:creationId xmlns:a16="http://schemas.microsoft.com/office/drawing/2014/main" id="{899F63AD-0593-4C09-8D5D-06E299221F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9">
            <a:extLst>
              <a:ext uri="{FF2B5EF4-FFF2-40B4-BE49-F238E27FC236}">
                <a16:creationId xmlns:a16="http://schemas.microsoft.com/office/drawing/2014/main" id="{826C396D-E779-4BF5-8D6D-EE02AD577D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Oval 141">
            <a:extLst>
              <a:ext uri="{FF2B5EF4-FFF2-40B4-BE49-F238E27FC236}">
                <a16:creationId xmlns:a16="http://schemas.microsoft.com/office/drawing/2014/main" id="{2A277DDC-AFBC-4636-AE79-A96E2F9FD3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7" name="Oval 143">
            <a:extLst>
              <a:ext uri="{FF2B5EF4-FFF2-40B4-BE49-F238E27FC236}">
                <a16:creationId xmlns:a16="http://schemas.microsoft.com/office/drawing/2014/main" id="{650D539D-F0D0-4A3F-A77C-A32FAC8E09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609012" y="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9" name="Oval 145">
            <a:extLst>
              <a:ext uri="{FF2B5EF4-FFF2-40B4-BE49-F238E27FC236}">
                <a16:creationId xmlns:a16="http://schemas.microsoft.com/office/drawing/2014/main" id="{773CDE0F-ECEE-4B5F-B749-2377BA25F4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002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1" name="Oval 147">
            <a:extLst>
              <a:ext uri="{FF2B5EF4-FFF2-40B4-BE49-F238E27FC236}">
                <a16:creationId xmlns:a16="http://schemas.microsoft.com/office/drawing/2014/main" id="{9B9D8A74-E230-457E-AAD5-69020FAF47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609012" y="23622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3" name="Oval 149">
            <a:extLst>
              <a:ext uri="{FF2B5EF4-FFF2-40B4-BE49-F238E27FC236}">
                <a16:creationId xmlns:a16="http://schemas.microsoft.com/office/drawing/2014/main" id="{D99788A8-491E-4CC4-B684-CA3B04C78B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999412" y="5249336"/>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5" name="Freeform 5">
            <a:extLst>
              <a:ext uri="{FF2B5EF4-FFF2-40B4-BE49-F238E27FC236}">
                <a16:creationId xmlns:a16="http://schemas.microsoft.com/office/drawing/2014/main" id="{B03E083E-F987-4DF9-8AF6-2724DAE1F7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89932" flipV="1">
            <a:off x="8490951" y="461955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4" name="Freeform 5">
            <a:extLst>
              <a:ext uri="{FF2B5EF4-FFF2-40B4-BE49-F238E27FC236}">
                <a16:creationId xmlns:a16="http://schemas.microsoft.com/office/drawing/2014/main" id="{830BAD34-5039-4BED-9E96-949D31BE5C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V="1">
            <a:off x="459506" y="45769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6" name="Freeform 5">
            <a:extLst>
              <a:ext uri="{FF2B5EF4-FFF2-40B4-BE49-F238E27FC236}">
                <a16:creationId xmlns:a16="http://schemas.microsoft.com/office/drawing/2014/main" id="{6C1CDE3E-8CCA-4FBA-9D38-4BA5B67B68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V="1">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B2E0EE55-9971-48F3-A77F-A346D44CE841}"/>
              </a:ext>
            </a:extLst>
          </p:cNvPr>
          <p:cNvSpPr>
            <a:spLocks noGrp="1"/>
          </p:cNvSpPr>
          <p:nvPr>
            <p:ph type="title"/>
          </p:nvPr>
        </p:nvSpPr>
        <p:spPr>
          <a:xfrm>
            <a:off x="1154954" y="5385410"/>
            <a:ext cx="8761413" cy="706964"/>
          </a:xfrm>
        </p:spPr>
        <p:txBody>
          <a:bodyPr>
            <a:normAutofit/>
          </a:bodyPr>
          <a:lstStyle/>
          <a:p>
            <a:r>
              <a:rPr lang="en-AU" dirty="0">
                <a:solidFill>
                  <a:srgbClr val="EBEBEB"/>
                </a:solidFill>
              </a:rPr>
              <a:t>Organisational Structure</a:t>
            </a:r>
          </a:p>
        </p:txBody>
      </p:sp>
      <p:sp>
        <p:nvSpPr>
          <p:cNvPr id="158" name="Rectangle 157">
            <a:extLst>
              <a:ext uri="{FF2B5EF4-FFF2-40B4-BE49-F238E27FC236}">
                <a16:creationId xmlns:a16="http://schemas.microsoft.com/office/drawing/2014/main" id="{1EDDFA2F-C7B1-4C8A-9DB3-91391DD34E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47" name="Content Placeholder 115">
            <a:extLst>
              <a:ext uri="{FF2B5EF4-FFF2-40B4-BE49-F238E27FC236}">
                <a16:creationId xmlns:a16="http://schemas.microsoft.com/office/drawing/2014/main" id="{6ACC93E1-CE95-4716-9D21-ECAE9E349583}"/>
              </a:ext>
            </a:extLst>
          </p:cNvPr>
          <p:cNvGraphicFramePr>
            <a:graphicFrameLocks noGrp="1"/>
          </p:cNvGraphicFramePr>
          <p:nvPr>
            <p:ph idx="1"/>
            <p:extLst>
              <p:ext uri="{D42A27DB-BD31-4B8C-83A1-F6EECF244321}">
                <p14:modId xmlns:p14="http://schemas.microsoft.com/office/powerpoint/2010/main" val="2291227740"/>
              </p:ext>
            </p:extLst>
          </p:nvPr>
        </p:nvGraphicFramePr>
        <p:xfrm>
          <a:off x="1286934" y="1164592"/>
          <a:ext cx="9625383" cy="30864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606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7">
                                            <p:graphicEl>
                                              <a:dgm id="{977D4A34-4FEE-433E-9628-F7A13F20DCE3}"/>
                                            </p:graphicEl>
                                          </p:spTgt>
                                        </p:tgtEl>
                                        <p:attrNameLst>
                                          <p:attrName>style.visibility</p:attrName>
                                        </p:attrNameLst>
                                      </p:cBhvr>
                                      <p:to>
                                        <p:strVal val="visible"/>
                                      </p:to>
                                    </p:set>
                                    <p:animEffect transition="in" filter="fade">
                                      <p:cBhvr>
                                        <p:cTn id="7" dur="500"/>
                                        <p:tgtEl>
                                          <p:spTgt spid="147">
                                            <p:graphicEl>
                                              <a:dgm id="{977D4A34-4FEE-433E-9628-F7A13F20DCE3}"/>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7">
                                            <p:graphicEl>
                                              <a:dgm id="{46364889-A579-478B-BA2F-9E06D9BC0759}"/>
                                            </p:graphicEl>
                                          </p:spTgt>
                                        </p:tgtEl>
                                        <p:attrNameLst>
                                          <p:attrName>style.visibility</p:attrName>
                                        </p:attrNameLst>
                                      </p:cBhvr>
                                      <p:to>
                                        <p:strVal val="visible"/>
                                      </p:to>
                                    </p:set>
                                    <p:animEffect transition="in" filter="fade">
                                      <p:cBhvr>
                                        <p:cTn id="11" dur="500"/>
                                        <p:tgtEl>
                                          <p:spTgt spid="147">
                                            <p:graphicEl>
                                              <a:dgm id="{46364889-A579-478B-BA2F-9E06D9BC0759}"/>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7">
                                            <p:graphicEl>
                                              <a:dgm id="{3622B6F9-2857-438E-AB00-E8D68432A433}"/>
                                            </p:graphicEl>
                                          </p:spTgt>
                                        </p:tgtEl>
                                        <p:attrNameLst>
                                          <p:attrName>style.visibility</p:attrName>
                                        </p:attrNameLst>
                                      </p:cBhvr>
                                      <p:to>
                                        <p:strVal val="visible"/>
                                      </p:to>
                                    </p:set>
                                    <p:animEffect transition="in" filter="fade">
                                      <p:cBhvr>
                                        <p:cTn id="15" dur="500"/>
                                        <p:tgtEl>
                                          <p:spTgt spid="147">
                                            <p:graphicEl>
                                              <a:dgm id="{3622B6F9-2857-438E-AB00-E8D68432A433}"/>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7">
                                            <p:graphicEl>
                                              <a:dgm id="{F5D670F6-67F1-4A09-AC11-63DB276DFAF5}"/>
                                            </p:graphicEl>
                                          </p:spTgt>
                                        </p:tgtEl>
                                        <p:attrNameLst>
                                          <p:attrName>style.visibility</p:attrName>
                                        </p:attrNameLst>
                                      </p:cBhvr>
                                      <p:to>
                                        <p:strVal val="visible"/>
                                      </p:to>
                                    </p:set>
                                    <p:animEffect transition="in" filter="fade">
                                      <p:cBhvr>
                                        <p:cTn id="19" dur="500"/>
                                        <p:tgtEl>
                                          <p:spTgt spid="147">
                                            <p:graphicEl>
                                              <a:dgm id="{F5D670F6-67F1-4A09-AC11-63DB276DFAF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7"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855482"/>
            <a:ext cx="8761413" cy="898674"/>
          </a:xfrm>
        </p:spPr>
        <p:txBody>
          <a:bodyPr anchor="b">
            <a:normAutofit/>
          </a:bodyPr>
          <a:lstStyle/>
          <a:p>
            <a:r>
              <a:rPr lang="en-AU" sz="3300">
                <a:solidFill>
                  <a:schemeClr val="tx2"/>
                </a:solidFill>
              </a:rPr>
              <a:t>Development of Incorrect User Interface</a:t>
            </a: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1154954" y="2079173"/>
            <a:ext cx="8182191" cy="3730689"/>
          </a:xfrm>
        </p:spPr>
        <p:txBody>
          <a:bodyPr vert="horz" lIns="91440" tIns="45720" rIns="91440" bIns="45720" rtlCol="0" anchor="ctr">
            <a:normAutofit/>
          </a:bodyPr>
          <a:lstStyle/>
          <a:p>
            <a:pPr marL="0" indent="0">
              <a:buNone/>
            </a:pPr>
            <a:r>
              <a:rPr lang="en-AU">
                <a:solidFill>
                  <a:schemeClr val="tx1"/>
                </a:solidFill>
              </a:rPr>
              <a:t>Recommendations</a:t>
            </a:r>
            <a:endParaRPr lang="en-US">
              <a:solidFill>
                <a:schemeClr val="tx1"/>
              </a:solidFill>
            </a:endParaRPr>
          </a:p>
          <a:p>
            <a:pPr lvl="1"/>
            <a:r>
              <a:rPr lang="en-US">
                <a:solidFill>
                  <a:schemeClr val="tx1"/>
                </a:solidFill>
              </a:rPr>
              <a:t>Survey and Test</a:t>
            </a:r>
          </a:p>
          <a:p>
            <a:pPr lvl="1"/>
            <a:r>
              <a:rPr lang="en-US">
                <a:solidFill>
                  <a:schemeClr val="tx1"/>
                </a:solidFill>
              </a:rPr>
              <a:t>UI development Planning</a:t>
            </a:r>
          </a:p>
          <a:p>
            <a:pPr lvl="1"/>
            <a:r>
              <a:rPr lang="en-US">
                <a:solidFill>
                  <a:schemeClr val="tx1"/>
                </a:solidFill>
              </a:rPr>
              <a:t>Design Collaboration</a:t>
            </a:r>
          </a:p>
          <a:p>
            <a:pPr lvl="1"/>
            <a:r>
              <a:rPr lang="en-US">
                <a:solidFill>
                  <a:schemeClr val="tx1"/>
                </a:solidFill>
              </a:rPr>
              <a:t>Supplementary administrative UI</a:t>
            </a:r>
            <a:endParaRPr lang="en-AU">
              <a:solidFill>
                <a:schemeClr val="tx1"/>
              </a:solidFill>
            </a:endParaRPr>
          </a:p>
          <a:p>
            <a:endParaRPr lang="en-AU">
              <a:solidFill>
                <a:schemeClr val="tx1"/>
              </a:solidFill>
            </a:endParaRPr>
          </a:p>
        </p:txBody>
      </p:sp>
    </p:spTree>
    <p:extLst>
      <p:ext uri="{BB962C8B-B14F-4D97-AF65-F5344CB8AC3E}">
        <p14:creationId xmlns:p14="http://schemas.microsoft.com/office/powerpoint/2010/main" val="37704405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994087" y="1130603"/>
            <a:ext cx="3342442" cy="4596794"/>
          </a:xfrm>
        </p:spPr>
        <p:txBody>
          <a:bodyPr anchor="ctr">
            <a:normAutofit/>
          </a:bodyPr>
          <a:lstStyle/>
          <a:p>
            <a:r>
              <a:rPr lang="en-US" sz="3200">
                <a:solidFill>
                  <a:srgbClr val="EBEBEB"/>
                </a:solidFill>
              </a:rPr>
              <a:t>Gold Plating</a:t>
            </a:r>
            <a:endParaRPr lang="en-AU" sz="3200">
              <a:solidFill>
                <a:srgbClr val="EBEBEB"/>
              </a:solidFill>
            </a:endParaRPr>
          </a:p>
        </p:txBody>
      </p:sp>
      <p:sp>
        <p:nvSpPr>
          <p:cNvPr id="3" name="Content Placeholder 2"/>
          <p:cNvSpPr>
            <a:spLocks noGrp="1"/>
          </p:cNvSpPr>
          <p:nvPr>
            <p:ph idx="1"/>
          </p:nvPr>
        </p:nvSpPr>
        <p:spPr>
          <a:xfrm>
            <a:off x="5290077" y="437513"/>
            <a:ext cx="5502614" cy="5954325"/>
          </a:xfrm>
        </p:spPr>
        <p:txBody>
          <a:bodyPr vert="horz" lIns="91440" tIns="45720" rIns="91440" bIns="45720" rtlCol="0" anchor="ctr">
            <a:normAutofit/>
          </a:bodyPr>
          <a:lstStyle/>
          <a:p>
            <a:pPr marL="0" indent="0">
              <a:buNone/>
            </a:pPr>
            <a:r>
              <a:rPr lang="en-US" sz="2000"/>
              <a:t>Strategies</a:t>
            </a:r>
          </a:p>
          <a:p>
            <a:pPr lvl="1"/>
            <a:r>
              <a:rPr lang="en-US" sz="2000"/>
              <a:t>Succinct Development Plan</a:t>
            </a:r>
          </a:p>
          <a:p>
            <a:pPr lvl="1"/>
            <a:r>
              <a:rPr lang="en-US" sz="2000"/>
              <a:t>Task Delegation</a:t>
            </a:r>
          </a:p>
          <a:p>
            <a:pPr lvl="1"/>
            <a:r>
              <a:rPr lang="en-US" sz="2000"/>
              <a:t>Productivity Management Techniques</a:t>
            </a:r>
          </a:p>
          <a:p>
            <a:pPr lvl="1"/>
            <a:r>
              <a:rPr lang="en-US" sz="2000"/>
              <a:t>Allocation of Resources</a:t>
            </a:r>
            <a:endParaRPr lang="en-AU" sz="2000"/>
          </a:p>
        </p:txBody>
      </p:sp>
    </p:spTree>
    <p:extLst>
      <p:ext uri="{BB962C8B-B14F-4D97-AF65-F5344CB8AC3E}">
        <p14:creationId xmlns:p14="http://schemas.microsoft.com/office/powerpoint/2010/main" val="9428110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855482"/>
            <a:ext cx="8761413" cy="898674"/>
          </a:xfrm>
        </p:spPr>
        <p:txBody>
          <a:bodyPr anchor="b">
            <a:normAutofit/>
          </a:bodyPr>
          <a:lstStyle/>
          <a:p>
            <a:r>
              <a:rPr lang="en-US">
                <a:solidFill>
                  <a:schemeClr val="tx2"/>
                </a:solidFill>
              </a:rPr>
              <a:t>Gold Plating</a:t>
            </a:r>
            <a:endParaRPr lang="en-AU">
              <a:solidFill>
                <a:schemeClr val="tx2"/>
              </a:solidFill>
            </a:endParaRP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1154954" y="2079173"/>
            <a:ext cx="8182191" cy="3730689"/>
          </a:xfrm>
        </p:spPr>
        <p:txBody>
          <a:bodyPr vert="horz" lIns="91440" tIns="45720" rIns="91440" bIns="45720" rtlCol="0" anchor="ctr">
            <a:normAutofit/>
          </a:bodyPr>
          <a:lstStyle/>
          <a:p>
            <a:pPr marL="0" indent="0">
              <a:buNone/>
            </a:pPr>
            <a:r>
              <a:rPr lang="en-US">
                <a:solidFill>
                  <a:schemeClr val="tx1"/>
                </a:solidFill>
              </a:rPr>
              <a:t>Recommendations</a:t>
            </a:r>
          </a:p>
          <a:p>
            <a:pPr lvl="1"/>
            <a:r>
              <a:rPr lang="en-US">
                <a:solidFill>
                  <a:schemeClr val="tx1"/>
                </a:solidFill>
              </a:rPr>
              <a:t>Communication of Scope</a:t>
            </a:r>
          </a:p>
          <a:p>
            <a:pPr lvl="1"/>
            <a:r>
              <a:rPr lang="en-US">
                <a:solidFill>
                  <a:schemeClr val="tx1"/>
                </a:solidFill>
              </a:rPr>
              <a:t>Implement Appropriate SDLC practices</a:t>
            </a:r>
            <a:endParaRPr lang="en-AU">
              <a:solidFill>
                <a:schemeClr val="tx1"/>
              </a:solidFill>
            </a:endParaRPr>
          </a:p>
        </p:txBody>
      </p:sp>
    </p:spTree>
    <p:extLst>
      <p:ext uri="{BB962C8B-B14F-4D97-AF65-F5344CB8AC3E}">
        <p14:creationId xmlns:p14="http://schemas.microsoft.com/office/powerpoint/2010/main" val="30029713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994087" y="1130603"/>
            <a:ext cx="3342442" cy="4596794"/>
          </a:xfrm>
        </p:spPr>
        <p:txBody>
          <a:bodyPr anchor="ctr">
            <a:normAutofit/>
          </a:bodyPr>
          <a:lstStyle/>
          <a:p>
            <a:r>
              <a:rPr lang="en-US" sz="3200" dirty="0">
                <a:solidFill>
                  <a:srgbClr val="EBEBEB"/>
                </a:solidFill>
              </a:rPr>
              <a:t>Changes to Requirements</a:t>
            </a:r>
            <a:endParaRPr lang="en-AU" sz="3200" dirty="0">
              <a:solidFill>
                <a:srgbClr val="EBEBEB"/>
              </a:solidFill>
            </a:endParaRPr>
          </a:p>
        </p:txBody>
      </p:sp>
      <p:sp>
        <p:nvSpPr>
          <p:cNvPr id="3" name="Content Placeholder 2"/>
          <p:cNvSpPr>
            <a:spLocks noGrp="1"/>
          </p:cNvSpPr>
          <p:nvPr>
            <p:ph idx="1"/>
          </p:nvPr>
        </p:nvSpPr>
        <p:spPr>
          <a:xfrm>
            <a:off x="5290077" y="437513"/>
            <a:ext cx="5502614" cy="5954325"/>
          </a:xfrm>
        </p:spPr>
        <p:txBody>
          <a:bodyPr vert="horz" lIns="91440" tIns="45720" rIns="91440" bIns="45720" rtlCol="0" anchor="ctr">
            <a:normAutofit/>
          </a:bodyPr>
          <a:lstStyle/>
          <a:p>
            <a:pPr marL="0" indent="0">
              <a:buNone/>
            </a:pPr>
            <a:r>
              <a:rPr lang="en-US" sz="2000"/>
              <a:t>Strategies</a:t>
            </a:r>
          </a:p>
          <a:p>
            <a:pPr lvl="1"/>
            <a:r>
              <a:rPr lang="en-US" sz="2000"/>
              <a:t>Define and Baseline Requirements</a:t>
            </a:r>
          </a:p>
          <a:p>
            <a:pPr lvl="1"/>
            <a:r>
              <a:rPr lang="en-US" sz="2000"/>
              <a:t>Scope Creep monetization</a:t>
            </a:r>
          </a:p>
          <a:p>
            <a:pPr lvl="1"/>
            <a:r>
              <a:rPr lang="en-US" sz="2000"/>
              <a:t>Development Team Comprehension</a:t>
            </a:r>
          </a:p>
          <a:p>
            <a:pPr lvl="1"/>
            <a:r>
              <a:rPr lang="en-US" sz="2000"/>
              <a:t>Existing Product Identification</a:t>
            </a:r>
          </a:p>
          <a:p>
            <a:pPr lvl="1"/>
            <a:r>
              <a:rPr lang="en-US" sz="2000"/>
              <a:t>Stakeholder Surveys</a:t>
            </a:r>
          </a:p>
          <a:p>
            <a:pPr lvl="1"/>
            <a:r>
              <a:rPr lang="en-US" sz="2000"/>
              <a:t>Pending Change Requests</a:t>
            </a:r>
          </a:p>
          <a:p>
            <a:pPr lvl="1"/>
            <a:r>
              <a:rPr lang="en-US" sz="2000"/>
              <a:t>Customer History</a:t>
            </a:r>
          </a:p>
          <a:p>
            <a:pPr lvl="1"/>
            <a:r>
              <a:rPr lang="en-US" sz="2000"/>
              <a:t>Change Request Impact</a:t>
            </a:r>
          </a:p>
          <a:p>
            <a:pPr lvl="1"/>
            <a:r>
              <a:rPr lang="en-US" sz="2000"/>
              <a:t>Change Implementation Resources</a:t>
            </a:r>
            <a:endParaRPr lang="en-AU" sz="2000"/>
          </a:p>
        </p:txBody>
      </p:sp>
    </p:spTree>
    <p:extLst>
      <p:ext uri="{BB962C8B-B14F-4D97-AF65-F5344CB8AC3E}">
        <p14:creationId xmlns:p14="http://schemas.microsoft.com/office/powerpoint/2010/main" val="28714938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855482"/>
            <a:ext cx="8761413" cy="898674"/>
          </a:xfrm>
        </p:spPr>
        <p:txBody>
          <a:bodyPr anchor="b">
            <a:normAutofit/>
          </a:bodyPr>
          <a:lstStyle/>
          <a:p>
            <a:r>
              <a:rPr lang="en-US">
                <a:solidFill>
                  <a:schemeClr val="tx2"/>
                </a:solidFill>
              </a:rPr>
              <a:t>Changes to Requirements</a:t>
            </a:r>
            <a:endParaRPr lang="en-AU">
              <a:solidFill>
                <a:schemeClr val="tx2"/>
              </a:solidFill>
            </a:endParaRP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1154954" y="2079173"/>
            <a:ext cx="8182191" cy="3730689"/>
          </a:xfrm>
        </p:spPr>
        <p:txBody>
          <a:bodyPr vert="horz" lIns="91440" tIns="45720" rIns="91440" bIns="45720" rtlCol="0" anchor="ctr">
            <a:normAutofit/>
          </a:bodyPr>
          <a:lstStyle/>
          <a:p>
            <a:pPr marL="0" indent="0">
              <a:buNone/>
            </a:pPr>
            <a:r>
              <a:rPr lang="en-US">
                <a:solidFill>
                  <a:schemeClr val="tx1"/>
                </a:solidFill>
              </a:rPr>
              <a:t>Recommendations</a:t>
            </a:r>
          </a:p>
          <a:p>
            <a:pPr lvl="1"/>
            <a:r>
              <a:rPr lang="en-US">
                <a:solidFill>
                  <a:schemeClr val="tx1"/>
                </a:solidFill>
              </a:rPr>
              <a:t>Scope Creep Budget</a:t>
            </a:r>
          </a:p>
          <a:p>
            <a:pPr lvl="1"/>
            <a:r>
              <a:rPr lang="en-US">
                <a:solidFill>
                  <a:schemeClr val="tx1"/>
                </a:solidFill>
              </a:rPr>
              <a:t>Change Request Communication</a:t>
            </a:r>
          </a:p>
          <a:p>
            <a:pPr lvl="1"/>
            <a:r>
              <a:rPr lang="en-US">
                <a:solidFill>
                  <a:schemeClr val="tx1"/>
                </a:solidFill>
              </a:rPr>
              <a:t>Analytics of Existing Similar Products</a:t>
            </a:r>
          </a:p>
        </p:txBody>
      </p:sp>
    </p:spTree>
    <p:extLst>
      <p:ext uri="{BB962C8B-B14F-4D97-AF65-F5344CB8AC3E}">
        <p14:creationId xmlns:p14="http://schemas.microsoft.com/office/powerpoint/2010/main" val="16094860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4E43EB-867C-4B35-9A5C-E435157C72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9E30886-05F9-4600-87C6-A496E2500D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4" name="Rectangle 13">
              <a:extLst>
                <a:ext uri="{FF2B5EF4-FFF2-40B4-BE49-F238E27FC236}">
                  <a16:creationId xmlns:a16="http://schemas.microsoft.com/office/drawing/2014/main" id="{76E3D100-B353-443A-A394-8F226FEE7D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BD04B277-A9C3-4AA1-A0A0-C6D9B50C8E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60911518-8CE1-4410-806E-3CD2DE1C55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D9A3DC92-72B1-41C6-A069-B27430DA37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6248621D-BAC3-4AD3-8A23-B6328BDDAA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1"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 name="Title 4"/>
          <p:cNvSpPr>
            <a:spLocks noGrp="1"/>
          </p:cNvSpPr>
          <p:nvPr>
            <p:ph type="title"/>
          </p:nvPr>
        </p:nvSpPr>
        <p:spPr>
          <a:xfrm>
            <a:off x="994087" y="1130603"/>
            <a:ext cx="3342442" cy="4596794"/>
          </a:xfrm>
        </p:spPr>
        <p:txBody>
          <a:bodyPr anchor="ctr">
            <a:normAutofit/>
          </a:bodyPr>
          <a:lstStyle/>
          <a:p>
            <a:r>
              <a:rPr lang="en-US" sz="3200">
                <a:solidFill>
                  <a:srgbClr val="EBEBEB"/>
                </a:solidFill>
              </a:rPr>
              <a:t>Thankyou</a:t>
            </a:r>
            <a:endParaRPr lang="en-AU" sz="3200">
              <a:solidFill>
                <a:srgbClr val="EBEBEB"/>
              </a:solidFill>
            </a:endParaRPr>
          </a:p>
        </p:txBody>
      </p:sp>
      <p:sp>
        <p:nvSpPr>
          <p:cNvPr id="6" name="Content Placeholder 5"/>
          <p:cNvSpPr>
            <a:spLocks noGrp="1"/>
          </p:cNvSpPr>
          <p:nvPr>
            <p:ph idx="1"/>
          </p:nvPr>
        </p:nvSpPr>
        <p:spPr>
          <a:xfrm>
            <a:off x="5882744" y="451624"/>
            <a:ext cx="5502614" cy="5954325"/>
          </a:xfrm>
        </p:spPr>
        <p:txBody>
          <a:bodyPr anchor="ctr">
            <a:normAutofit/>
          </a:bodyPr>
          <a:lstStyle/>
          <a:p>
            <a:pPr marL="0" indent="0">
              <a:buNone/>
            </a:pPr>
            <a:r>
              <a:rPr lang="en-US" sz="2000" dirty="0">
                <a:hlinkClick r:id="rId4"/>
              </a:rPr>
              <a:t>kyer-p@atex-solutions.com.au</a:t>
            </a:r>
            <a:endParaRPr lang="en-US" dirty="0"/>
          </a:p>
          <a:p>
            <a:pPr marL="0" indent="0">
              <a:buNone/>
            </a:pPr>
            <a:endParaRPr lang="en-US" sz="2000" dirty="0"/>
          </a:p>
          <a:p>
            <a:pPr marL="0" indent="0">
              <a:buNone/>
            </a:pPr>
            <a:r>
              <a:rPr lang="en-US" sz="2000" dirty="0"/>
              <a:t>Phone: 0404 040 404</a:t>
            </a:r>
          </a:p>
          <a:p>
            <a:pPr marL="0" indent="0">
              <a:buNone/>
            </a:pPr>
            <a:endParaRPr lang="en-US" sz="2000" dirty="0"/>
          </a:p>
          <a:p>
            <a:pPr marL="0" indent="0">
              <a:buNone/>
            </a:pPr>
            <a:r>
              <a:rPr lang="en-US" sz="2000" dirty="0"/>
              <a:t>Web: www.atex-solutions.com.au</a:t>
            </a:r>
            <a:endParaRPr lang="en-AU" sz="2000" dirty="0"/>
          </a:p>
        </p:txBody>
      </p:sp>
      <p:pic>
        <p:nvPicPr>
          <p:cNvPr id="2" name="Graphic 2" descr="Envelope">
            <a:extLst>
              <a:ext uri="{FF2B5EF4-FFF2-40B4-BE49-F238E27FC236}">
                <a16:creationId xmlns:a16="http://schemas.microsoft.com/office/drawing/2014/main" id="{511D69A7-A327-485E-9AE6-6C04B872478B}"/>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328355" y="2280355"/>
            <a:ext cx="589845" cy="561623"/>
          </a:xfrm>
          <a:prstGeom prst="rect">
            <a:avLst/>
          </a:prstGeom>
        </p:spPr>
      </p:pic>
      <p:pic>
        <p:nvPicPr>
          <p:cNvPr id="4" name="Graphic 6" descr="Telephone">
            <a:extLst>
              <a:ext uri="{FF2B5EF4-FFF2-40B4-BE49-F238E27FC236}">
                <a16:creationId xmlns:a16="http://schemas.microsoft.com/office/drawing/2014/main" id="{14B55EC2-B5A5-43FC-9416-A53D1130BDB8}"/>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5328355" y="3112911"/>
            <a:ext cx="561623" cy="561623"/>
          </a:xfrm>
          <a:prstGeom prst="rect">
            <a:avLst/>
          </a:prstGeom>
        </p:spPr>
      </p:pic>
      <p:pic>
        <p:nvPicPr>
          <p:cNvPr id="8" name="Graphic 8" descr="Internet">
            <a:extLst>
              <a:ext uri="{FF2B5EF4-FFF2-40B4-BE49-F238E27FC236}">
                <a16:creationId xmlns:a16="http://schemas.microsoft.com/office/drawing/2014/main" id="{DE5AD43D-E934-4205-B7B7-AADD29A36F64}"/>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5356578" y="3987800"/>
            <a:ext cx="561624" cy="589846"/>
          </a:xfrm>
          <a:prstGeom prst="rect">
            <a:avLst/>
          </a:prstGeom>
        </p:spPr>
      </p:pic>
    </p:spTree>
    <p:extLst>
      <p:ext uri="{BB962C8B-B14F-4D97-AF65-F5344CB8AC3E}">
        <p14:creationId xmlns:p14="http://schemas.microsoft.com/office/powerpoint/2010/main" val="10068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861F7D4D-136A-45CA-AE85-4B43339041AB}"/>
              </a:ext>
            </a:extLst>
          </p:cNvPr>
          <p:cNvSpPr>
            <a:spLocks noGrp="1"/>
          </p:cNvSpPr>
          <p:nvPr>
            <p:ph type="title"/>
          </p:nvPr>
        </p:nvSpPr>
        <p:spPr>
          <a:xfrm>
            <a:off x="1000372" y="1209957"/>
            <a:ext cx="3034580" cy="4438087"/>
          </a:xfrm>
        </p:spPr>
        <p:txBody>
          <a:bodyPr anchor="ctr">
            <a:normAutofit/>
          </a:bodyPr>
          <a:lstStyle/>
          <a:p>
            <a:pPr algn="r"/>
            <a:r>
              <a:rPr lang="en-AU" sz="3000" dirty="0">
                <a:solidFill>
                  <a:schemeClr val="tx1"/>
                </a:solidFill>
              </a:rPr>
              <a:t>Organisation Diagram</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accent1">
                <a:lumMod val="75000"/>
              </a:schemeClr>
            </a:solidFill>
            <a:miter lim="800000"/>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3">
            <a:extLst>
              <a:ext uri="{FF2B5EF4-FFF2-40B4-BE49-F238E27FC236}">
                <a16:creationId xmlns:a16="http://schemas.microsoft.com/office/drawing/2014/main" id="{515A1C0C-04CB-4A8F-AA85-2FDF5F5784D5}"/>
              </a:ext>
            </a:extLst>
          </p:cNvPr>
          <p:cNvGraphicFramePr>
            <a:graphicFrameLocks noGrp="1"/>
          </p:cNvGraphicFramePr>
          <p:nvPr>
            <p:ph idx="1"/>
            <p:extLst>
              <p:ext uri="{D42A27DB-BD31-4B8C-83A1-F6EECF244321}">
                <p14:modId xmlns:p14="http://schemas.microsoft.com/office/powerpoint/2010/main" val="1575075847"/>
              </p:ext>
            </p:extLst>
          </p:nvPr>
        </p:nvGraphicFramePr>
        <p:xfrm>
          <a:off x="4678363" y="1058863"/>
          <a:ext cx="5302250" cy="4740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3283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Title 3"/>
          <p:cNvSpPr>
            <a:spLocks noGrp="1"/>
          </p:cNvSpPr>
          <p:nvPr>
            <p:ph type="ctrTitle"/>
          </p:nvPr>
        </p:nvSpPr>
        <p:spPr>
          <a:xfrm>
            <a:off x="4678420" y="1370143"/>
            <a:ext cx="6391270" cy="4157446"/>
          </a:xfrm>
        </p:spPr>
        <p:txBody>
          <a:bodyPr anchor="ctr">
            <a:normAutofit/>
          </a:bodyPr>
          <a:lstStyle/>
          <a:p>
            <a:r>
              <a:rPr lang="en-AU" sz="6600">
                <a:solidFill>
                  <a:schemeClr val="tx1"/>
                </a:solidFill>
              </a:rPr>
              <a:t>Technical Document Report</a:t>
            </a:r>
          </a:p>
        </p:txBody>
      </p:sp>
      <p:sp>
        <p:nvSpPr>
          <p:cNvPr id="5" name="Subtitle 4"/>
          <p:cNvSpPr>
            <a:spLocks noGrp="1"/>
          </p:cNvSpPr>
          <p:nvPr>
            <p:ph type="subTitle" idx="1"/>
          </p:nvPr>
        </p:nvSpPr>
        <p:spPr>
          <a:xfrm>
            <a:off x="1121861" y="1370143"/>
            <a:ext cx="2913091" cy="4157446"/>
          </a:xfrm>
        </p:spPr>
        <p:txBody>
          <a:bodyPr anchor="ctr">
            <a:normAutofit/>
          </a:bodyPr>
          <a:lstStyle/>
          <a:p>
            <a:pPr algn="r"/>
            <a:r>
              <a:rPr lang="en-US" sz="2000"/>
              <a:t>AT 1.2</a:t>
            </a:r>
            <a:endParaRPr lang="en-AU" sz="2000"/>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5554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4B41-5128-4738-BB7F-8C21341C16CD}"/>
              </a:ext>
            </a:extLst>
          </p:cNvPr>
          <p:cNvSpPr>
            <a:spLocks noGrp="1"/>
          </p:cNvSpPr>
          <p:nvPr>
            <p:ph type="title"/>
          </p:nvPr>
        </p:nvSpPr>
        <p:spPr>
          <a:xfrm>
            <a:off x="1154954" y="973669"/>
            <a:ext cx="8825659" cy="706964"/>
          </a:xfrm>
        </p:spPr>
        <p:txBody>
          <a:bodyPr>
            <a:normAutofit/>
          </a:bodyPr>
          <a:lstStyle/>
          <a:p>
            <a:r>
              <a:rPr lang="en-AU" b="1" dirty="0"/>
              <a:t>Problem Statement:</a:t>
            </a:r>
          </a:p>
        </p:txBody>
      </p:sp>
      <p:pic>
        <p:nvPicPr>
          <p:cNvPr id="7" name="Graphic 6" descr="Head with Gears">
            <a:extLst>
              <a:ext uri="{FF2B5EF4-FFF2-40B4-BE49-F238E27FC236}">
                <a16:creationId xmlns:a16="http://schemas.microsoft.com/office/drawing/2014/main" id="{10B1DC76-CB5B-4C3C-A971-30370250E8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51467" y="2793582"/>
            <a:ext cx="3031901" cy="3031901"/>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DECCD509-768B-4DFF-9495-DCCDBA4E14B7}"/>
              </a:ext>
            </a:extLst>
          </p:cNvPr>
          <p:cNvSpPr>
            <a:spLocks noGrp="1"/>
          </p:cNvSpPr>
          <p:nvPr>
            <p:ph idx="1"/>
          </p:nvPr>
        </p:nvSpPr>
        <p:spPr>
          <a:xfrm>
            <a:off x="4641336" y="2603500"/>
            <a:ext cx="6551597" cy="3416300"/>
          </a:xfrm>
        </p:spPr>
        <p:txBody>
          <a:bodyPr anchor="ctr">
            <a:normAutofit/>
          </a:bodyPr>
          <a:lstStyle/>
          <a:p>
            <a:pPr marL="457200" lvl="1" indent="0">
              <a:buNone/>
            </a:pPr>
            <a:r>
              <a:rPr lang="en-AU" dirty="0"/>
              <a:t>The current file and accounts management system is inefficient and alienates existing and prospective clientele</a:t>
            </a:r>
          </a:p>
          <a:p>
            <a:pPr marL="0" indent="0">
              <a:buNone/>
            </a:pPr>
            <a:endParaRPr lang="en-AU" dirty="0"/>
          </a:p>
          <a:p>
            <a:pPr marL="0" indent="0">
              <a:buNone/>
            </a:pPr>
            <a:endParaRPr lang="en-AU" dirty="0"/>
          </a:p>
        </p:txBody>
      </p:sp>
    </p:spTree>
    <p:extLst>
      <p:ext uri="{BB962C8B-B14F-4D97-AF65-F5344CB8AC3E}">
        <p14:creationId xmlns:p14="http://schemas.microsoft.com/office/powerpoint/2010/main" val="264758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A2FC4F8C-DCFB-41A7-9587-B6E49A20404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29" name="Rectangle 28">
              <a:extLst>
                <a:ext uri="{FF2B5EF4-FFF2-40B4-BE49-F238E27FC236}">
                  <a16:creationId xmlns:a16="http://schemas.microsoft.com/office/drawing/2014/main" id="{8CB8134D-DAA6-44DB-9A7B-8D5B04711D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29">
              <a:extLst>
                <a:ext uri="{FF2B5EF4-FFF2-40B4-BE49-F238E27FC236}">
                  <a16:creationId xmlns:a16="http://schemas.microsoft.com/office/drawing/2014/main" id="{25AD0F1C-BC8E-4CB4-BAC4-8F33C36F69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581087E9-D266-4B08-AAB1-F7439DF652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64A2B069-C853-43DD-8CC0-7CE6F331A7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7DDD86E2-5424-44EC-A189-3E2DDD38DD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a16="http://schemas.microsoft.com/office/drawing/2014/main" id="{4F8CFC5E-B977-45D3-A7A8-A4EDF8C88A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a:extLst>
                <a:ext uri="{FF2B5EF4-FFF2-40B4-BE49-F238E27FC236}">
                  <a16:creationId xmlns:a16="http://schemas.microsoft.com/office/drawing/2014/main" id="{A347F91F-7A0C-4FD7-AC29-DCAF67A2E5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5">
              <a:extLst>
                <a:ext uri="{FF2B5EF4-FFF2-40B4-BE49-F238E27FC236}">
                  <a16:creationId xmlns:a16="http://schemas.microsoft.com/office/drawing/2014/main" id="{1FD264AA-C656-4350-AD8E-3E13639C02B9}"/>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BC4B04E1-E2F1-47FA-9087-8A50015FA3A1}"/>
              </a:ext>
            </a:extLst>
          </p:cNvPr>
          <p:cNvSpPr>
            <a:spLocks noGrp="1"/>
          </p:cNvSpPr>
          <p:nvPr>
            <p:ph type="title"/>
          </p:nvPr>
        </p:nvSpPr>
        <p:spPr>
          <a:xfrm>
            <a:off x="1154955" y="973668"/>
            <a:ext cx="3135927" cy="4971343"/>
          </a:xfrm>
        </p:spPr>
        <p:txBody>
          <a:bodyPr vert="horz" lIns="91440" tIns="45720" rIns="91440" bIns="45720" rtlCol="0">
            <a:normAutofit/>
          </a:bodyPr>
          <a:lstStyle/>
          <a:p>
            <a:pPr>
              <a:lnSpc>
                <a:spcPct val="90000"/>
              </a:lnSpc>
            </a:pPr>
            <a:r>
              <a:rPr lang="en-US" sz="3300"/>
              <a:t>Context Diagram</a:t>
            </a:r>
          </a:p>
        </p:txBody>
      </p:sp>
      <p:pic>
        <p:nvPicPr>
          <p:cNvPr id="23" name="Content Placeholder 4"/>
          <p:cNvPicPr>
            <a:picLocks noChangeAspect="1"/>
          </p:cNvPicPr>
          <p:nvPr/>
        </p:nvPicPr>
        <p:blipFill>
          <a:blip r:embed="rId4"/>
          <a:stretch>
            <a:fillRect/>
          </a:stretch>
        </p:blipFill>
        <p:spPr>
          <a:xfrm>
            <a:off x="5292143" y="1152594"/>
            <a:ext cx="5729553" cy="4609256"/>
          </a:xfrm>
          <a:prstGeom prst="rect">
            <a:avLst/>
          </a:prstGeom>
        </p:spPr>
      </p:pic>
      <p:sp>
        <p:nvSpPr>
          <p:cNvPr id="38" name="Rectangle 37">
            <a:extLst>
              <a:ext uri="{FF2B5EF4-FFF2-40B4-BE49-F238E27FC236}">
                <a16:creationId xmlns:a16="http://schemas.microsoft.com/office/drawing/2014/main" id="{C4EF29AB-620C-4783-9B23-EACEB54D78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68362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22">
            <a:extLst>
              <a:ext uri="{FF2B5EF4-FFF2-40B4-BE49-F238E27FC236}">
                <a16:creationId xmlns:a16="http://schemas.microsoft.com/office/drawing/2014/main" id="{8682CCCE-534D-4FC6-BF2B-9BEA2F2BB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4">
            <a:extLst>
              <a:ext uri="{FF2B5EF4-FFF2-40B4-BE49-F238E27FC236}">
                <a16:creationId xmlns:a16="http://schemas.microsoft.com/office/drawing/2014/main" id="{BC664B74-EEBB-416C-9D86-AE1FECC022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6">
            <a:extLst>
              <a:ext uri="{FF2B5EF4-FFF2-40B4-BE49-F238E27FC236}">
                <a16:creationId xmlns:a16="http://schemas.microsoft.com/office/drawing/2014/main" id="{52000483-C30E-42A1-8569-E1DE1F55BC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6" name="Rectangle 30">
            <a:extLst>
              <a:ext uri="{FF2B5EF4-FFF2-40B4-BE49-F238E27FC236}">
                <a16:creationId xmlns:a16="http://schemas.microsoft.com/office/drawing/2014/main" id="{C238E92D-87E7-4B27-AD36-0E133005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1154955" y="973667"/>
            <a:ext cx="2942210" cy="4833745"/>
          </a:xfrm>
        </p:spPr>
        <p:txBody>
          <a:bodyPr>
            <a:normAutofit/>
          </a:bodyPr>
          <a:lstStyle/>
          <a:p>
            <a:r>
              <a:rPr lang="en-US">
                <a:solidFill>
                  <a:srgbClr val="EBEBEB"/>
                </a:solidFill>
              </a:rPr>
              <a:t>Technical Document Reference</a:t>
            </a:r>
            <a:endParaRPr lang="en-AU">
              <a:solidFill>
                <a:srgbClr val="EBEBEB"/>
              </a:solidFill>
            </a:endParaRPr>
          </a:p>
        </p:txBody>
      </p:sp>
      <p:sp>
        <p:nvSpPr>
          <p:cNvPr id="32" name="Rectangle 36">
            <a:extLst>
              <a:ext uri="{FF2B5EF4-FFF2-40B4-BE49-F238E27FC236}">
                <a16:creationId xmlns:a16="http://schemas.microsoft.com/office/drawing/2014/main" id="{C4164AEF-861B-41D1-9ED5-B81051DA7D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4" name="Content Placeholder 2">
            <a:extLst>
              <a:ext uri="{FF2B5EF4-FFF2-40B4-BE49-F238E27FC236}">
                <a16:creationId xmlns:a16="http://schemas.microsoft.com/office/drawing/2014/main" id="{42D20107-A9BF-4DED-B0E4-76F81725943B}"/>
              </a:ext>
            </a:extLst>
          </p:cNvPr>
          <p:cNvGraphicFramePr>
            <a:graphicFrameLocks noGrp="1"/>
          </p:cNvGraphicFramePr>
          <p:nvPr>
            <p:ph idx="1"/>
            <p:extLst>
              <p:ext uri="{D42A27DB-BD31-4B8C-83A1-F6EECF244321}">
                <p14:modId xmlns:p14="http://schemas.microsoft.com/office/powerpoint/2010/main" val="3669393387"/>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757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graphicEl>
                                              <a:dgm id="{1A68AEDC-E518-46EF-BF97-E0996BEA3C69}"/>
                                            </p:graphicEl>
                                          </p:spTgt>
                                        </p:tgtEl>
                                        <p:attrNameLst>
                                          <p:attrName>style.visibility</p:attrName>
                                        </p:attrNameLst>
                                      </p:cBhvr>
                                      <p:to>
                                        <p:strVal val="visible"/>
                                      </p:to>
                                    </p:set>
                                    <p:animEffect transition="in" filter="fade">
                                      <p:cBhvr>
                                        <p:cTn id="7" dur="500"/>
                                        <p:tgtEl>
                                          <p:spTgt spid="34">
                                            <p:graphicEl>
                                              <a:dgm id="{1A68AEDC-E518-46EF-BF97-E0996BEA3C69}"/>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graphicEl>
                                              <a:dgm id="{76756677-E4A7-4C06-8B43-FCCC4364B34A}"/>
                                            </p:graphicEl>
                                          </p:spTgt>
                                        </p:tgtEl>
                                        <p:attrNameLst>
                                          <p:attrName>style.visibility</p:attrName>
                                        </p:attrNameLst>
                                      </p:cBhvr>
                                      <p:to>
                                        <p:strVal val="visible"/>
                                      </p:to>
                                    </p:set>
                                    <p:animEffect transition="in" filter="fade">
                                      <p:cBhvr>
                                        <p:cTn id="11" dur="500"/>
                                        <p:tgtEl>
                                          <p:spTgt spid="34">
                                            <p:graphicEl>
                                              <a:dgm id="{76756677-E4A7-4C06-8B43-FCCC4364B34A}"/>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
                                            <p:graphicEl>
                                              <a:dgm id="{46DE938D-269D-4296-8D3D-FBB31DC4200D}"/>
                                            </p:graphicEl>
                                          </p:spTgt>
                                        </p:tgtEl>
                                        <p:attrNameLst>
                                          <p:attrName>style.visibility</p:attrName>
                                        </p:attrNameLst>
                                      </p:cBhvr>
                                      <p:to>
                                        <p:strVal val="visible"/>
                                      </p:to>
                                    </p:set>
                                    <p:animEffect transition="in" filter="fade">
                                      <p:cBhvr>
                                        <p:cTn id="15" dur="500"/>
                                        <p:tgtEl>
                                          <p:spTgt spid="34">
                                            <p:graphicEl>
                                              <a:dgm id="{46DE938D-269D-4296-8D3D-FBB31DC4200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xmlns=""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 name="Title 3"/>
          <p:cNvSpPr>
            <a:spLocks noGrp="1"/>
          </p:cNvSpPr>
          <p:nvPr>
            <p:ph type="ctrTitle"/>
          </p:nvPr>
        </p:nvSpPr>
        <p:spPr>
          <a:xfrm>
            <a:off x="4678420" y="1370143"/>
            <a:ext cx="6391270" cy="4157446"/>
          </a:xfrm>
        </p:spPr>
        <p:txBody>
          <a:bodyPr anchor="ctr">
            <a:normAutofit/>
          </a:bodyPr>
          <a:lstStyle/>
          <a:p>
            <a:r>
              <a:rPr lang="en-US" sz="6600">
                <a:solidFill>
                  <a:schemeClr val="tx1"/>
                </a:solidFill>
              </a:rPr>
              <a:t>User Requirements</a:t>
            </a:r>
            <a:endParaRPr lang="en-AU" sz="6600">
              <a:solidFill>
                <a:schemeClr val="tx1"/>
              </a:solidFill>
            </a:endParaRPr>
          </a:p>
        </p:txBody>
      </p:sp>
      <p:sp>
        <p:nvSpPr>
          <p:cNvPr id="5" name="Subtitle 4"/>
          <p:cNvSpPr>
            <a:spLocks noGrp="1"/>
          </p:cNvSpPr>
          <p:nvPr>
            <p:ph type="subTitle" idx="1"/>
          </p:nvPr>
        </p:nvSpPr>
        <p:spPr>
          <a:xfrm>
            <a:off x="1121861" y="1370143"/>
            <a:ext cx="2913091" cy="4157446"/>
          </a:xfrm>
        </p:spPr>
        <p:txBody>
          <a:bodyPr anchor="ctr">
            <a:normAutofit/>
          </a:bodyPr>
          <a:lstStyle/>
          <a:p>
            <a:pPr algn="r"/>
            <a:r>
              <a:rPr lang="en-US" sz="2000"/>
              <a:t>AT 1.3</a:t>
            </a:r>
            <a:endParaRPr lang="en-AU" sz="2000"/>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3573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1921</Words>
  <Application>Microsoft Office PowerPoint</Application>
  <PresentationFormat>Widescreen</PresentationFormat>
  <Paragraphs>456</Paragraphs>
  <Slides>35</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Century Gothic</vt:lpstr>
      <vt:lpstr>Times New Roman</vt:lpstr>
      <vt:lpstr>Wingdings 3</vt:lpstr>
      <vt:lpstr>Ion Boardroom</vt:lpstr>
      <vt:lpstr>ACME FINANCIAL SERVICES</vt:lpstr>
      <vt:lpstr>Organisational Report</vt:lpstr>
      <vt:lpstr>Organisational Structure</vt:lpstr>
      <vt:lpstr>Organisation Diagram</vt:lpstr>
      <vt:lpstr>Technical Document Report</vt:lpstr>
      <vt:lpstr>Problem Statement:</vt:lpstr>
      <vt:lpstr>Context Diagram</vt:lpstr>
      <vt:lpstr>Technical Document Reference</vt:lpstr>
      <vt:lpstr>User Requirements</vt:lpstr>
      <vt:lpstr>Use Case Scenarios</vt:lpstr>
      <vt:lpstr>Use Case Diagram</vt:lpstr>
      <vt:lpstr>Functional Requirements</vt:lpstr>
      <vt:lpstr>Non-Functional Requirements</vt:lpstr>
      <vt:lpstr>Recommendations</vt:lpstr>
      <vt:lpstr>Feasibility Report</vt:lpstr>
      <vt:lpstr>Product</vt:lpstr>
      <vt:lpstr>Technical Feasibility</vt:lpstr>
      <vt:lpstr>Operational Feasibility</vt:lpstr>
      <vt:lpstr>Economic Feasibility</vt:lpstr>
      <vt:lpstr>Alternative Solutions</vt:lpstr>
      <vt:lpstr>Software Solutions</vt:lpstr>
      <vt:lpstr>Software Development Life Cycle</vt:lpstr>
      <vt:lpstr>SDLC Options</vt:lpstr>
      <vt:lpstr>Waterfall Model</vt:lpstr>
      <vt:lpstr>Agile Model</vt:lpstr>
      <vt:lpstr>Recommendation</vt:lpstr>
      <vt:lpstr>Risk Assessment</vt:lpstr>
      <vt:lpstr>Critical Risks</vt:lpstr>
      <vt:lpstr>Development of Incorrect User Interface </vt:lpstr>
      <vt:lpstr>Development of Incorrect User Interface</vt:lpstr>
      <vt:lpstr>Gold Plating</vt:lpstr>
      <vt:lpstr>Gold Plating</vt:lpstr>
      <vt:lpstr>Changes to Requirements</vt:lpstr>
      <vt:lpstr>Changes to Requirements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ACME FINANCIAL SERVICES</dc:title>
  <dc:creator>Kyer Potts</dc:creator>
  <cp:lastModifiedBy>Kyer Potts</cp:lastModifiedBy>
  <cp:revision>283</cp:revision>
  <dcterms:created xsi:type="dcterms:W3CDTF">2019-03-27T16:14:37Z</dcterms:created>
  <dcterms:modified xsi:type="dcterms:W3CDTF">2019-03-28T03:30:42Z</dcterms:modified>
</cp:coreProperties>
</file>